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7" r:id="rId2"/>
    <p:sldId id="256" r:id="rId3"/>
    <p:sldId id="259" r:id="rId4"/>
    <p:sldId id="261" r:id="rId5"/>
    <p:sldId id="260" r:id="rId6"/>
    <p:sldId id="263" r:id="rId7"/>
    <p:sldId id="265" r:id="rId8"/>
    <p:sldId id="264" r:id="rId9"/>
    <p:sldId id="266" r:id="rId10"/>
    <p:sldId id="267"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2" r:id="rId60"/>
    <p:sldId id="321" r:id="rId61"/>
    <p:sldId id="323" r:id="rId62"/>
    <p:sldId id="324" r:id="rId63"/>
    <p:sldId id="25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8095"/>
  </p:normalViewPr>
  <p:slideViewPr>
    <p:cSldViewPr snapToGrid="0">
      <p:cViewPr varScale="1">
        <p:scale>
          <a:sx n="112" d="100"/>
          <a:sy n="112" d="100"/>
        </p:scale>
        <p:origin x="11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4040A-6BC4-904B-951E-255CC3E6C85A}" type="datetimeFigureOut">
              <a:rPr lang="en-US" smtClean="0"/>
              <a:t>1/30/23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780DB-9CFC-6D4B-ABAC-0FB7585594E0}" type="slidenum">
              <a:rPr lang="en-US" smtClean="0"/>
              <a:t>‹#›</a:t>
            </a:fld>
            <a:endParaRPr lang="en-US"/>
          </a:p>
        </p:txBody>
      </p:sp>
    </p:spTree>
    <p:extLst>
      <p:ext uri="{BB962C8B-B14F-4D97-AF65-F5344CB8AC3E}">
        <p14:creationId xmlns:p14="http://schemas.microsoft.com/office/powerpoint/2010/main" val="2192663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659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666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1155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896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747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074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506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9354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185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1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5159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1315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1721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8072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1914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651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Oh dear - the extent of shrubs did not increase between 2001 and 2016. One takeaway from this could be that </a:t>
            </a:r>
            <a:r>
              <a:rPr lang="en-US" dirty="0" err="1"/>
              <a:t>shrubification</a:t>
            </a:r>
            <a:r>
              <a:rPr lang="en-US" dirty="0"/>
              <a:t> is not happening in this region of the Arctic. But the percentage change in shrubs was very small (-0.02%) and could well be smaller than the uncertainty in our land cover product. For example, if just 1% of pixels were incorrectly classified as shrubs in 2001 our result would be insignificant. Other, perhaps more significant changes, that occurred between 2001 and 2016 include an increase in deciduous forest (41) by 3.9%, a decrease in evergreen forest (42) by 0.4%, and a decrease in emergent herbaceous wetlands (95) by 0.4%. </a:t>
            </a:r>
          </a:p>
        </p:txBody>
      </p:sp>
    </p:spTree>
    <p:extLst>
      <p:ext uri="{BB962C8B-B14F-4D97-AF65-F5344CB8AC3E}">
        <p14:creationId xmlns:p14="http://schemas.microsoft.com/office/powerpoint/2010/main" val="2227637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13153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42745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87173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935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83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55865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4723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85516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2970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71814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62133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t2m stands for 2 m above the surface, the standard height used by temperature sensors. It is a common metric used in climatology but note that it is different from the surface temperature which would be the temperature of the ground surface.</a:t>
            </a:r>
          </a:p>
        </p:txBody>
      </p:sp>
    </p:spTree>
    <p:extLst>
      <p:ext uri="{BB962C8B-B14F-4D97-AF65-F5344CB8AC3E}">
        <p14:creationId xmlns:p14="http://schemas.microsoft.com/office/powerpoint/2010/main" val="4156044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162422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987608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514543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2603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54765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705724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40653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909188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4210386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77456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14572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127751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05564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2995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9791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616427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5086860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373371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4206522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980802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654373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221539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6008853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6884806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94357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680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1318486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733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many different values can be stored in an uin8?</a:t>
            </a:r>
            <a:endParaRPr dirty="0"/>
          </a:p>
        </p:txBody>
      </p:sp>
    </p:spTree>
    <p:extLst>
      <p:ext uri="{BB962C8B-B14F-4D97-AF65-F5344CB8AC3E}">
        <p14:creationId xmlns:p14="http://schemas.microsoft.com/office/powerpoint/2010/main" val="132328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536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8098-4ED1-C79A-9171-39DB6744F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012211-E257-3848-2582-DCD86AB882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11E53D-FB1D-9765-6D07-9C93AC309572}"/>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B8106A34-62B0-6091-A330-9F54B46BD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1C3D0-4203-B761-BE19-7649B47E4B6F}"/>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79401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0F6E-663F-1FB6-52F7-32AA16D87B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CDB69-8B5E-9048-060D-A8740C2B3F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DFBD9-B43B-D5EF-3828-0BDD10FE2540}"/>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724791E1-B320-1511-8D35-7A47ECB5C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92EC2-94F5-1177-1D94-1D2F5596DAE4}"/>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264298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89363-899F-98B1-1677-4F4454158C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7CD7B5-F277-A4FD-44FD-9F9C018FFD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096A0-D2BC-74D9-61DA-BAF9CF7D6CFA}"/>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C5CF9A23-364D-09C6-0E76-088D6D30A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60DE3-51BC-E5FE-11CD-35B3C1E45899}"/>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99159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9CA6-FB40-AC13-DEB8-83C7E3397A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09A36C-60DF-5250-3114-B316F3E794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C5B60-2427-53C2-CC81-646C3E790471}"/>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3ACCCEDA-270E-2052-239C-2B4D8B897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15047-98BA-3D71-5409-DC60F59492B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96876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FC4E-071F-15A1-B7C9-26470A8A05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ACCD3C-5EBA-882B-7ECE-489E13BB77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067831-1B89-FC83-A376-578235F961C0}"/>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FE73DFFD-CF32-963A-A567-CFCFFB924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FF393-9939-78BC-D7D4-0BDEF9A95F2E}"/>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304121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7C1-DCF7-9364-15CB-69151C192B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2A1F3-5DA1-83C4-2D85-39EDA4F95F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20F8C7-F1BD-FDF1-E7B5-6B691F0D94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E09604-8D97-80DF-61F0-04A1355C7B56}"/>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6" name="Footer Placeholder 5">
            <a:extLst>
              <a:ext uri="{FF2B5EF4-FFF2-40B4-BE49-F238E27FC236}">
                <a16:creationId xmlns:a16="http://schemas.microsoft.com/office/drawing/2014/main" id="{C9F0B97D-2697-75C5-138E-4B38979C8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ABCDE-89E2-631D-C0ED-CADCBF8EF3F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372675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CE3C-C2DD-3400-D40A-26FDED998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52C7F4-3B53-C433-AC0A-D296BCA7DE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647B35-02BE-B6BE-D358-D2883970F2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2E6507-FFD4-6DE9-E2BF-638A6AD92B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97AC1-A5D1-3544-9233-1A788108C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CCFDEE-92AE-D250-7B8B-157DEF21F855}"/>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8" name="Footer Placeholder 7">
            <a:extLst>
              <a:ext uri="{FF2B5EF4-FFF2-40B4-BE49-F238E27FC236}">
                <a16:creationId xmlns:a16="http://schemas.microsoft.com/office/drawing/2014/main" id="{10E48943-E43F-150C-DA4A-9E8D7EBEFF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D804DB-35E0-E8F8-FD9D-9F22ED573E87}"/>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52128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6146F-3ABF-88F8-20D5-71BCFA08EC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C15DD9-FF92-6B21-61C6-241A6B36281D}"/>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4" name="Footer Placeholder 3">
            <a:extLst>
              <a:ext uri="{FF2B5EF4-FFF2-40B4-BE49-F238E27FC236}">
                <a16:creationId xmlns:a16="http://schemas.microsoft.com/office/drawing/2014/main" id="{0F3BE6D8-6263-A79D-59DC-3B95D772D5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E1C3A9-6A10-1632-A929-B2F3273D0FB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2501873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079927-A7ED-933E-30E5-3071AFCD0344}"/>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3" name="Footer Placeholder 2">
            <a:extLst>
              <a:ext uri="{FF2B5EF4-FFF2-40B4-BE49-F238E27FC236}">
                <a16:creationId xmlns:a16="http://schemas.microsoft.com/office/drawing/2014/main" id="{C0AB4E6C-7EAD-67F5-661D-D1B414C4BD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720C2C-E70C-2554-6692-3E553D022689}"/>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50710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C913A-60A3-E56C-FFDC-E2AC19A6E7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CD87C4-94B8-3701-9528-A7424728FE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0302DA-9FD9-0FA3-9AE6-54DEA579C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B28FD-7B1B-967D-4E5E-49A17E885E60}"/>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6" name="Footer Placeholder 5">
            <a:extLst>
              <a:ext uri="{FF2B5EF4-FFF2-40B4-BE49-F238E27FC236}">
                <a16:creationId xmlns:a16="http://schemas.microsoft.com/office/drawing/2014/main" id="{8B2F5179-AED1-D58B-B6B5-7D3FE317E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154E7-7604-22F8-4D9C-F7FC2F55B91B}"/>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87533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1780-252B-26DF-D6C7-C064E15BAE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0082BE-E40D-1E27-4D80-ED5149D73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05E30-144E-DA34-2C31-A7D1B4711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1D7FC9-5D98-0BBE-269D-175C26769B16}"/>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6" name="Footer Placeholder 5">
            <a:extLst>
              <a:ext uri="{FF2B5EF4-FFF2-40B4-BE49-F238E27FC236}">
                <a16:creationId xmlns:a16="http://schemas.microsoft.com/office/drawing/2014/main" id="{83EEB63F-FE32-8598-78AA-8150705F5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21D4B-68DA-25CA-8135-46F4F97F9411}"/>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81543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F6B460-9265-7201-AF70-6EF974D154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546F3-5669-691C-C6FE-3A7F0DB414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1F59C-BFBE-D8A5-6230-2CD8B454C5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5F5A9440-2764-CF48-C914-C1D5025BA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21F8C5-6C00-D5DC-8182-5EFBB88274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FA80C-CC43-0A41-8CE5-3CB30A187032}" type="slidenum">
              <a:rPr lang="en-US" smtClean="0"/>
              <a:t>‹#›</a:t>
            </a:fld>
            <a:endParaRPr lang="en-US"/>
          </a:p>
        </p:txBody>
      </p:sp>
    </p:spTree>
    <p:extLst>
      <p:ext uri="{BB962C8B-B14F-4D97-AF65-F5344CB8AC3E}">
        <p14:creationId xmlns:p14="http://schemas.microsoft.com/office/powerpoint/2010/main" val="185839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4: Gridded data analysis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a:blip r:embed="rId3"/>
          <a:stretch>
            <a:fillRect/>
          </a:stretch>
        </p:blipFill>
        <p:spPr>
          <a:xfrm>
            <a:off x="121307" y="114519"/>
            <a:ext cx="9692688" cy="3795329"/>
          </a:xfrm>
          <a:prstGeom prst="rect">
            <a:avLst/>
          </a:prstGeom>
        </p:spPr>
      </p:pic>
    </p:spTree>
    <p:extLst>
      <p:ext uri="{BB962C8B-B14F-4D97-AF65-F5344CB8AC3E}">
        <p14:creationId xmlns:p14="http://schemas.microsoft.com/office/powerpoint/2010/main" val="336543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rotWithShape="1">
          <a:blip r:embed="rId3"/>
          <a:srcRect b="82525"/>
          <a:stretch/>
        </p:blipFill>
        <p:spPr>
          <a:xfrm>
            <a:off x="121307" y="114519"/>
            <a:ext cx="9692688" cy="66324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5F329B1-2BD8-3449-5EA9-B4356EBA2F13}"/>
              </a:ext>
            </a:extLst>
          </p:cNvPr>
          <p:cNvPicPr>
            <a:picLocks noChangeAspect="1"/>
          </p:cNvPicPr>
          <p:nvPr/>
        </p:nvPicPr>
        <p:blipFill rotWithShape="1">
          <a:blip r:embed="rId4"/>
          <a:srcRect b="42094"/>
          <a:stretch/>
        </p:blipFill>
        <p:spPr>
          <a:xfrm>
            <a:off x="121306" y="777766"/>
            <a:ext cx="10568125" cy="2963917"/>
          </a:xfrm>
          <a:prstGeom prst="rect">
            <a:avLst/>
          </a:prstGeom>
        </p:spPr>
      </p:pic>
    </p:spTree>
    <p:extLst>
      <p:ext uri="{BB962C8B-B14F-4D97-AF65-F5344CB8AC3E}">
        <p14:creationId xmlns:p14="http://schemas.microsoft.com/office/powerpoint/2010/main" val="90491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rotWithShape="1">
          <a:blip r:embed="rId3"/>
          <a:srcRect b="82525"/>
          <a:stretch/>
        </p:blipFill>
        <p:spPr>
          <a:xfrm>
            <a:off x="121307" y="114519"/>
            <a:ext cx="9692688" cy="66324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5F329B1-2BD8-3449-5EA9-B4356EBA2F13}"/>
              </a:ext>
            </a:extLst>
          </p:cNvPr>
          <p:cNvPicPr>
            <a:picLocks noChangeAspect="1"/>
          </p:cNvPicPr>
          <p:nvPr/>
        </p:nvPicPr>
        <p:blipFill>
          <a:blip r:embed="rId4"/>
          <a:stretch>
            <a:fillRect/>
          </a:stretch>
        </p:blipFill>
        <p:spPr>
          <a:xfrm>
            <a:off x="121306" y="777766"/>
            <a:ext cx="10568125" cy="5118537"/>
          </a:xfrm>
          <a:prstGeom prst="rect">
            <a:avLst/>
          </a:prstGeom>
        </p:spPr>
      </p:pic>
    </p:spTree>
    <p:extLst>
      <p:ext uri="{BB962C8B-B14F-4D97-AF65-F5344CB8AC3E}">
        <p14:creationId xmlns:p14="http://schemas.microsoft.com/office/powerpoint/2010/main" val="180034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BD4C052-5F64-033A-C225-CA035FB961FA}"/>
              </a:ext>
            </a:extLst>
          </p:cNvPr>
          <p:cNvPicPr>
            <a:picLocks noChangeAspect="1"/>
          </p:cNvPicPr>
          <p:nvPr/>
        </p:nvPicPr>
        <p:blipFill rotWithShape="1">
          <a:blip r:embed="rId3"/>
          <a:srcRect b="20062"/>
          <a:stretch/>
        </p:blipFill>
        <p:spPr>
          <a:xfrm>
            <a:off x="114862" y="73572"/>
            <a:ext cx="9692042" cy="5423338"/>
          </a:xfrm>
          <a:prstGeom prst="rect">
            <a:avLst/>
          </a:prstGeom>
        </p:spPr>
      </p:pic>
    </p:spTree>
    <p:extLst>
      <p:ext uri="{BB962C8B-B14F-4D97-AF65-F5344CB8AC3E}">
        <p14:creationId xmlns:p14="http://schemas.microsoft.com/office/powerpoint/2010/main" val="67542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BD4C052-5F64-033A-C225-CA035FB961FA}"/>
              </a:ext>
            </a:extLst>
          </p:cNvPr>
          <p:cNvPicPr>
            <a:picLocks noChangeAspect="1"/>
          </p:cNvPicPr>
          <p:nvPr/>
        </p:nvPicPr>
        <p:blipFill>
          <a:blip r:embed="rId3"/>
          <a:stretch>
            <a:fillRect/>
          </a:stretch>
        </p:blipFill>
        <p:spPr>
          <a:xfrm>
            <a:off x="114862" y="73572"/>
            <a:ext cx="9692042" cy="6784428"/>
          </a:xfrm>
          <a:prstGeom prst="rect">
            <a:avLst/>
          </a:prstGeom>
        </p:spPr>
      </p:pic>
    </p:spTree>
    <p:extLst>
      <p:ext uri="{BB962C8B-B14F-4D97-AF65-F5344CB8AC3E}">
        <p14:creationId xmlns:p14="http://schemas.microsoft.com/office/powerpoint/2010/main" val="2112903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C8AD678B-EB41-D8BA-9861-0CA05C4ACA3F}"/>
              </a:ext>
            </a:extLst>
          </p:cNvPr>
          <p:cNvPicPr>
            <a:picLocks noChangeAspect="1"/>
          </p:cNvPicPr>
          <p:nvPr/>
        </p:nvPicPr>
        <p:blipFill>
          <a:blip r:embed="rId3"/>
          <a:stretch>
            <a:fillRect/>
          </a:stretch>
        </p:blipFill>
        <p:spPr>
          <a:xfrm>
            <a:off x="0" y="0"/>
            <a:ext cx="9538138" cy="2509438"/>
          </a:xfrm>
          <a:prstGeom prst="rect">
            <a:avLst/>
          </a:prstGeom>
        </p:spPr>
      </p:pic>
      <p:pic>
        <p:nvPicPr>
          <p:cNvPr id="6" name="Picture 5" descr="Map&#10;&#10;Description automatically generated">
            <a:extLst>
              <a:ext uri="{FF2B5EF4-FFF2-40B4-BE49-F238E27FC236}">
                <a16:creationId xmlns:a16="http://schemas.microsoft.com/office/drawing/2014/main" id="{2C15E613-339F-33F3-5D3A-52CC09F752AD}"/>
              </a:ext>
            </a:extLst>
          </p:cNvPr>
          <p:cNvPicPr>
            <a:picLocks noChangeAspect="1"/>
          </p:cNvPicPr>
          <p:nvPr/>
        </p:nvPicPr>
        <p:blipFill>
          <a:blip r:embed="rId4"/>
          <a:stretch>
            <a:fillRect/>
          </a:stretch>
        </p:blipFill>
        <p:spPr>
          <a:xfrm>
            <a:off x="2999895" y="2385848"/>
            <a:ext cx="6192209" cy="4472152"/>
          </a:xfrm>
          <a:prstGeom prst="rect">
            <a:avLst/>
          </a:prstGeom>
        </p:spPr>
      </p:pic>
    </p:spTree>
    <p:extLst>
      <p:ext uri="{BB962C8B-B14F-4D97-AF65-F5344CB8AC3E}">
        <p14:creationId xmlns:p14="http://schemas.microsoft.com/office/powerpoint/2010/main" val="1018805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a:blip r:embed="rId3"/>
          <a:stretch>
            <a:fillRect/>
          </a:stretch>
        </p:blipFill>
        <p:spPr>
          <a:xfrm>
            <a:off x="0" y="84082"/>
            <a:ext cx="10188092" cy="6127531"/>
          </a:xfrm>
          <a:prstGeom prst="rect">
            <a:avLst/>
          </a:prstGeom>
        </p:spPr>
      </p:pic>
    </p:spTree>
    <p:extLst>
      <p:ext uri="{BB962C8B-B14F-4D97-AF65-F5344CB8AC3E}">
        <p14:creationId xmlns:p14="http://schemas.microsoft.com/office/powerpoint/2010/main" val="1478499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rotWithShape="1">
          <a:blip r:embed="rId3"/>
          <a:srcRect b="88851"/>
          <a:stretch/>
        </p:blipFill>
        <p:spPr>
          <a:xfrm>
            <a:off x="0" y="84082"/>
            <a:ext cx="10188092" cy="683173"/>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919F0CBA-792F-C296-E1B8-62D764722CCB}"/>
              </a:ext>
            </a:extLst>
          </p:cNvPr>
          <p:cNvPicPr>
            <a:picLocks noChangeAspect="1"/>
          </p:cNvPicPr>
          <p:nvPr/>
        </p:nvPicPr>
        <p:blipFill>
          <a:blip r:embed="rId4"/>
          <a:stretch>
            <a:fillRect/>
          </a:stretch>
        </p:blipFill>
        <p:spPr>
          <a:xfrm>
            <a:off x="87805" y="767255"/>
            <a:ext cx="10530774" cy="1324304"/>
          </a:xfrm>
          <a:prstGeom prst="rect">
            <a:avLst/>
          </a:prstGeom>
        </p:spPr>
      </p:pic>
      <p:pic>
        <p:nvPicPr>
          <p:cNvPr id="6" name="Picture 5" descr="Map&#10;&#10;Description automatically generated">
            <a:extLst>
              <a:ext uri="{FF2B5EF4-FFF2-40B4-BE49-F238E27FC236}">
                <a16:creationId xmlns:a16="http://schemas.microsoft.com/office/drawing/2014/main" id="{A47F3BD2-5B38-00B9-33D7-C9366198C14D}"/>
              </a:ext>
            </a:extLst>
          </p:cNvPr>
          <p:cNvPicPr>
            <a:picLocks noChangeAspect="1"/>
          </p:cNvPicPr>
          <p:nvPr/>
        </p:nvPicPr>
        <p:blipFill>
          <a:blip r:embed="rId5"/>
          <a:stretch>
            <a:fillRect/>
          </a:stretch>
        </p:blipFill>
        <p:spPr>
          <a:xfrm>
            <a:off x="2853777" y="2014060"/>
            <a:ext cx="6484445" cy="4759858"/>
          </a:xfrm>
          <a:prstGeom prst="rect">
            <a:avLst/>
          </a:prstGeom>
        </p:spPr>
      </p:pic>
    </p:spTree>
    <p:extLst>
      <p:ext uri="{BB962C8B-B14F-4D97-AF65-F5344CB8AC3E}">
        <p14:creationId xmlns:p14="http://schemas.microsoft.com/office/powerpoint/2010/main" val="1664645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a:blip r:embed="rId3"/>
          <a:stretch>
            <a:fillRect/>
          </a:stretch>
        </p:blipFill>
        <p:spPr>
          <a:xfrm>
            <a:off x="-1" y="-1"/>
            <a:ext cx="10242207" cy="6253655"/>
          </a:xfrm>
          <a:prstGeom prst="rect">
            <a:avLst/>
          </a:prstGeom>
        </p:spPr>
      </p:pic>
    </p:spTree>
    <p:extLst>
      <p:ext uri="{BB962C8B-B14F-4D97-AF65-F5344CB8AC3E}">
        <p14:creationId xmlns:p14="http://schemas.microsoft.com/office/powerpoint/2010/main" val="57109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a:blip r:embed="rId3"/>
          <a:stretch>
            <a:fillRect/>
          </a:stretch>
        </p:blipFill>
        <p:spPr>
          <a:xfrm>
            <a:off x="-1" y="-1"/>
            <a:ext cx="10242207" cy="6253655"/>
          </a:xfrm>
          <a:prstGeom prst="rect">
            <a:avLst/>
          </a:prstGeom>
        </p:spPr>
      </p:pic>
    </p:spTree>
    <p:extLst>
      <p:ext uri="{BB962C8B-B14F-4D97-AF65-F5344CB8AC3E}">
        <p14:creationId xmlns:p14="http://schemas.microsoft.com/office/powerpoint/2010/main" val="3873760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618835" y="2663053"/>
            <a:ext cx="3001820" cy="1531894"/>
          </a:xfrm>
          <a:prstGeom prst="rect">
            <a:avLst/>
          </a:prstGeom>
          <a:noFill/>
        </p:spPr>
        <p:txBody>
          <a:bodyPr wrap="square" rtlCol="0">
            <a:spAutoFit/>
          </a:bodyPr>
          <a:lstStyle/>
          <a:p>
            <a:pPr algn="ctr">
              <a:lnSpc>
                <a:spcPct val="105000"/>
              </a:lnSpc>
            </a:pPr>
            <a:r>
              <a:rPr lang="en-US" i="1" dirty="0">
                <a:solidFill>
                  <a:schemeClr val="bg1">
                    <a:lumMod val="85000"/>
                  </a:schemeClr>
                </a:solidFill>
                <a:latin typeface="Eras Demi ITC" panose="020B0805030504020804" pitchFamily="34" charset="0"/>
              </a:rPr>
              <a:t>Commemorating  the 150</a:t>
            </a:r>
            <a:r>
              <a:rPr lang="en-US" i="1" baseline="30000" dirty="0">
                <a:solidFill>
                  <a:schemeClr val="bg1">
                    <a:lumMod val="85000"/>
                  </a:schemeClr>
                </a:solidFill>
                <a:latin typeface="Eras Demi ITC" panose="020B0805030504020804" pitchFamily="34" charset="0"/>
              </a:rPr>
              <a:t>th</a:t>
            </a:r>
            <a:r>
              <a:rPr lang="en-US" i="1" dirty="0">
                <a:solidFill>
                  <a:schemeClr val="bg1">
                    <a:lumMod val="85000"/>
                  </a:schemeClr>
                </a:solidFill>
                <a:latin typeface="Eras Demi ITC" panose="020B0805030504020804" pitchFamily="34" charset="0"/>
              </a:rPr>
              <a:t> anniversary of </a:t>
            </a:r>
            <a:br>
              <a:rPr lang="en-US" i="1" dirty="0">
                <a:solidFill>
                  <a:schemeClr val="bg1">
                    <a:lumMod val="85000"/>
                  </a:schemeClr>
                </a:solidFill>
                <a:latin typeface="Eras Demi ITC" panose="020B0805030504020804" pitchFamily="34" charset="0"/>
              </a:rPr>
            </a:br>
            <a:r>
              <a:rPr lang="en-US" i="1" dirty="0">
                <a:solidFill>
                  <a:schemeClr val="bg1">
                    <a:lumMod val="85000"/>
                  </a:schemeClr>
                </a:solidFill>
                <a:latin typeface="Eras Demi ITC" panose="020B0805030504020804" pitchFamily="34" charset="0"/>
              </a:rPr>
              <a:t>John Wesley Powell’s exploration of the Colorado River  by dory</a:t>
            </a:r>
          </a:p>
        </p:txBody>
      </p:sp>
      <p:sp>
        <p:nvSpPr>
          <p:cNvPr id="6" name="TextBox 5"/>
          <p:cNvSpPr txBox="1"/>
          <p:nvPr/>
        </p:nvSpPr>
        <p:spPr>
          <a:xfrm>
            <a:off x="8137236" y="748095"/>
            <a:ext cx="3851564" cy="4228850"/>
          </a:xfrm>
          <a:prstGeom prst="rect">
            <a:avLst/>
          </a:prstGeom>
          <a:noFill/>
        </p:spPr>
        <p:txBody>
          <a:bodyPr wrap="square" rtlCol="0">
            <a:spAutoFit/>
          </a:bodyPr>
          <a:lstStyle/>
          <a:p>
            <a:pPr algn="ctr">
              <a:lnSpc>
                <a:spcPct val="105000"/>
              </a:lnSpc>
            </a:pPr>
            <a:r>
              <a:rPr lang="en-US" i="1" dirty="0">
                <a:solidFill>
                  <a:schemeClr val="bg1">
                    <a:lumMod val="85000"/>
                  </a:schemeClr>
                </a:solidFill>
                <a:latin typeface="Eras Demi ITC" panose="020B0805030504020804" pitchFamily="34" charset="0"/>
              </a:rPr>
              <a:t>Film showing and </a:t>
            </a:r>
            <a:br>
              <a:rPr lang="en-US" i="1" dirty="0">
                <a:solidFill>
                  <a:schemeClr val="bg1">
                    <a:lumMod val="85000"/>
                  </a:schemeClr>
                </a:solidFill>
                <a:latin typeface="Eras Demi ITC" panose="020B0805030504020804" pitchFamily="34" charset="0"/>
              </a:rPr>
            </a:br>
            <a:r>
              <a:rPr lang="en-US" i="1" dirty="0">
                <a:solidFill>
                  <a:schemeClr val="bg1">
                    <a:lumMod val="85000"/>
                  </a:schemeClr>
                </a:solidFill>
                <a:latin typeface="Eras Demi ITC" panose="020B0805030504020804" pitchFamily="34" charset="0"/>
              </a:rPr>
              <a:t>discussion with </a:t>
            </a:r>
            <a:br>
              <a:rPr lang="en-US" sz="2000" i="1" dirty="0">
                <a:solidFill>
                  <a:schemeClr val="bg1">
                    <a:lumMod val="85000"/>
                  </a:schemeClr>
                </a:solidFill>
                <a:latin typeface="Eras Demi ITC" panose="020B0805030504020804" pitchFamily="34" charset="0"/>
              </a:rPr>
            </a:br>
            <a:br>
              <a:rPr lang="en-US" sz="2400" i="1" dirty="0">
                <a:solidFill>
                  <a:schemeClr val="bg1">
                    <a:lumMod val="85000"/>
                  </a:schemeClr>
                </a:solidFill>
                <a:latin typeface="Eras Demi ITC" panose="020B0805030504020804" pitchFamily="34" charset="0"/>
              </a:rPr>
            </a:br>
            <a:r>
              <a:rPr lang="en-US" sz="3200" i="1" dirty="0">
                <a:solidFill>
                  <a:schemeClr val="bg1">
                    <a:lumMod val="85000"/>
                  </a:schemeClr>
                </a:solidFill>
                <a:latin typeface="Eras Demi ITC" panose="020B0805030504020804" pitchFamily="34" charset="0"/>
              </a:rPr>
              <a:t>Tom </a:t>
            </a:r>
            <a:r>
              <a:rPr lang="en-US" sz="3200" i="1" dirty="0" err="1">
                <a:solidFill>
                  <a:schemeClr val="bg1">
                    <a:lumMod val="85000"/>
                  </a:schemeClr>
                </a:solidFill>
                <a:latin typeface="Eras Demi ITC" panose="020B0805030504020804" pitchFamily="34" charset="0"/>
              </a:rPr>
              <a:t>Minckley</a:t>
            </a:r>
            <a:r>
              <a:rPr lang="en-US" sz="3200" i="1" dirty="0">
                <a:solidFill>
                  <a:schemeClr val="bg1">
                    <a:lumMod val="85000"/>
                  </a:schemeClr>
                </a:solidFill>
                <a:latin typeface="Eras Demi ITC" panose="020B0805030504020804" pitchFamily="34" charset="0"/>
              </a:rPr>
              <a:t> </a:t>
            </a:r>
            <a:br>
              <a:rPr lang="en-US" sz="3200" i="1" dirty="0">
                <a:solidFill>
                  <a:schemeClr val="bg1">
                    <a:lumMod val="85000"/>
                  </a:schemeClr>
                </a:solidFill>
                <a:latin typeface="Eras Demi ITC" panose="020B0805030504020804" pitchFamily="34" charset="0"/>
              </a:rPr>
            </a:br>
            <a:r>
              <a:rPr lang="en-US" i="1" dirty="0">
                <a:solidFill>
                  <a:schemeClr val="bg1">
                    <a:lumMod val="85000"/>
                  </a:schemeClr>
                </a:solidFill>
                <a:latin typeface="Eras Demi ITC" panose="020B0805030504020804" pitchFamily="34" charset="0"/>
              </a:rPr>
              <a:t>leader of the 2019 expedition </a:t>
            </a:r>
            <a:br>
              <a:rPr lang="en-US" i="1" dirty="0">
                <a:solidFill>
                  <a:schemeClr val="bg1">
                    <a:lumMod val="85000"/>
                  </a:schemeClr>
                </a:solidFill>
                <a:latin typeface="Eras Demi ITC" panose="020B0805030504020804" pitchFamily="34" charset="0"/>
              </a:rPr>
            </a:br>
            <a:r>
              <a:rPr lang="en-US" i="1" dirty="0">
                <a:solidFill>
                  <a:schemeClr val="bg1">
                    <a:lumMod val="85000"/>
                  </a:schemeClr>
                </a:solidFill>
                <a:latin typeface="Eras Demi ITC" panose="020B0805030504020804" pitchFamily="34" charset="0"/>
              </a:rPr>
              <a:t>and UO alum</a:t>
            </a:r>
            <a:br>
              <a:rPr lang="en-US" i="1" dirty="0">
                <a:solidFill>
                  <a:schemeClr val="bg1">
                    <a:lumMod val="85000"/>
                  </a:schemeClr>
                </a:solidFill>
                <a:latin typeface="Eras Demi ITC" panose="020B0805030504020804" pitchFamily="34" charset="0"/>
              </a:rPr>
            </a:br>
            <a:br>
              <a:rPr lang="en-US" sz="2400" i="1" dirty="0">
                <a:solidFill>
                  <a:schemeClr val="bg1">
                    <a:lumMod val="85000"/>
                  </a:schemeClr>
                </a:solidFill>
                <a:latin typeface="Eras Demi ITC" panose="020B0805030504020804" pitchFamily="34" charset="0"/>
              </a:rPr>
            </a:br>
            <a:r>
              <a:rPr lang="en-US" sz="3200" i="1" dirty="0">
                <a:solidFill>
                  <a:schemeClr val="bg1">
                    <a:lumMod val="85000"/>
                  </a:schemeClr>
                </a:solidFill>
                <a:latin typeface="Eras Demi ITC" panose="020B0805030504020804" pitchFamily="34" charset="0"/>
              </a:rPr>
              <a:t>Thurs. Feb. 2</a:t>
            </a:r>
            <a:br>
              <a:rPr lang="en-US" sz="3200" i="1" dirty="0">
                <a:solidFill>
                  <a:schemeClr val="bg1">
                    <a:lumMod val="85000"/>
                  </a:schemeClr>
                </a:solidFill>
                <a:latin typeface="Eras Demi ITC" panose="020B0805030504020804" pitchFamily="34" charset="0"/>
              </a:rPr>
            </a:br>
            <a:r>
              <a:rPr lang="en-US" sz="3200" i="1" dirty="0">
                <a:solidFill>
                  <a:schemeClr val="bg1">
                    <a:lumMod val="85000"/>
                  </a:schemeClr>
                </a:solidFill>
                <a:latin typeface="Eras Demi ITC" panose="020B0805030504020804" pitchFamily="34" charset="0"/>
              </a:rPr>
              <a:t>7:30 pm</a:t>
            </a:r>
            <a:br>
              <a:rPr lang="en-US" sz="3200" i="1" dirty="0">
                <a:solidFill>
                  <a:schemeClr val="bg1">
                    <a:lumMod val="85000"/>
                  </a:schemeClr>
                </a:solidFill>
                <a:latin typeface="Eras Demi ITC" panose="020B0805030504020804" pitchFamily="34" charset="0"/>
              </a:rPr>
            </a:br>
            <a:r>
              <a:rPr lang="en-US" sz="3200" i="1" dirty="0">
                <a:solidFill>
                  <a:schemeClr val="bg1">
                    <a:lumMod val="85000"/>
                  </a:schemeClr>
                </a:solidFill>
                <a:latin typeface="Eras Demi ITC" panose="020B0805030504020804" pitchFamily="34" charset="0"/>
              </a:rPr>
              <a:t>Lillis 182  </a:t>
            </a:r>
          </a:p>
        </p:txBody>
      </p:sp>
    </p:spTree>
    <p:extLst>
      <p:ext uri="{BB962C8B-B14F-4D97-AF65-F5344CB8AC3E}">
        <p14:creationId xmlns:p14="http://schemas.microsoft.com/office/powerpoint/2010/main" val="696893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rotWithShape="1">
          <a:blip r:embed="rId3"/>
          <a:srcRect b="90252"/>
          <a:stretch/>
        </p:blipFill>
        <p:spPr>
          <a:xfrm>
            <a:off x="-1" y="-1"/>
            <a:ext cx="10242207" cy="609601"/>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24C917AC-789C-EC6D-6A40-EA5B2FD69AE1}"/>
              </a:ext>
            </a:extLst>
          </p:cNvPr>
          <p:cNvPicPr>
            <a:picLocks noChangeAspect="1"/>
          </p:cNvPicPr>
          <p:nvPr/>
        </p:nvPicPr>
        <p:blipFill>
          <a:blip r:embed="rId4"/>
          <a:stretch>
            <a:fillRect/>
          </a:stretch>
        </p:blipFill>
        <p:spPr>
          <a:xfrm>
            <a:off x="0" y="609601"/>
            <a:ext cx="9874820" cy="1965434"/>
          </a:xfrm>
          <a:prstGeom prst="rect">
            <a:avLst/>
          </a:prstGeom>
        </p:spPr>
      </p:pic>
      <p:pic>
        <p:nvPicPr>
          <p:cNvPr id="6" name="Picture 5" descr="Table&#10;&#10;Description automatically generated">
            <a:extLst>
              <a:ext uri="{FF2B5EF4-FFF2-40B4-BE49-F238E27FC236}">
                <a16:creationId xmlns:a16="http://schemas.microsoft.com/office/drawing/2014/main" id="{7681F525-4C7D-0F71-B6AC-C0A55DDCA9DF}"/>
              </a:ext>
            </a:extLst>
          </p:cNvPr>
          <p:cNvPicPr>
            <a:picLocks noChangeAspect="1"/>
          </p:cNvPicPr>
          <p:nvPr/>
        </p:nvPicPr>
        <p:blipFill>
          <a:blip r:embed="rId5"/>
          <a:stretch>
            <a:fillRect/>
          </a:stretch>
        </p:blipFill>
        <p:spPr>
          <a:xfrm>
            <a:off x="7874000" y="25400"/>
            <a:ext cx="4318000" cy="6832600"/>
          </a:xfrm>
          <a:prstGeom prst="rect">
            <a:avLst/>
          </a:prstGeom>
        </p:spPr>
      </p:pic>
    </p:spTree>
    <p:extLst>
      <p:ext uri="{BB962C8B-B14F-4D97-AF65-F5344CB8AC3E}">
        <p14:creationId xmlns:p14="http://schemas.microsoft.com/office/powerpoint/2010/main" val="1066578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rotWithShape="1">
          <a:blip r:embed="rId3"/>
          <a:srcRect b="90252"/>
          <a:stretch/>
        </p:blipFill>
        <p:spPr>
          <a:xfrm>
            <a:off x="-1" y="-1"/>
            <a:ext cx="10242207" cy="609601"/>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24C917AC-789C-EC6D-6A40-EA5B2FD69AE1}"/>
              </a:ext>
            </a:extLst>
          </p:cNvPr>
          <p:cNvPicPr>
            <a:picLocks noChangeAspect="1"/>
          </p:cNvPicPr>
          <p:nvPr/>
        </p:nvPicPr>
        <p:blipFill>
          <a:blip r:embed="rId4"/>
          <a:stretch>
            <a:fillRect/>
          </a:stretch>
        </p:blipFill>
        <p:spPr>
          <a:xfrm>
            <a:off x="0" y="609601"/>
            <a:ext cx="9874820" cy="1965434"/>
          </a:xfrm>
          <a:prstGeom prst="rect">
            <a:avLst/>
          </a:prstGeom>
        </p:spPr>
      </p:pic>
      <p:pic>
        <p:nvPicPr>
          <p:cNvPr id="6" name="Picture 5" descr="Table&#10;&#10;Description automatically generated">
            <a:extLst>
              <a:ext uri="{FF2B5EF4-FFF2-40B4-BE49-F238E27FC236}">
                <a16:creationId xmlns:a16="http://schemas.microsoft.com/office/drawing/2014/main" id="{7681F525-4C7D-0F71-B6AC-C0A55DDCA9DF}"/>
              </a:ext>
            </a:extLst>
          </p:cNvPr>
          <p:cNvPicPr>
            <a:picLocks noChangeAspect="1"/>
          </p:cNvPicPr>
          <p:nvPr/>
        </p:nvPicPr>
        <p:blipFill>
          <a:blip r:embed="rId5"/>
          <a:stretch>
            <a:fillRect/>
          </a:stretch>
        </p:blipFill>
        <p:spPr>
          <a:xfrm>
            <a:off x="7874000" y="25400"/>
            <a:ext cx="4318000" cy="6832600"/>
          </a:xfrm>
          <a:prstGeom prst="rect">
            <a:avLst/>
          </a:prstGeom>
        </p:spPr>
      </p:pic>
      <p:pic>
        <p:nvPicPr>
          <p:cNvPr id="8" name="Picture 7">
            <a:extLst>
              <a:ext uri="{FF2B5EF4-FFF2-40B4-BE49-F238E27FC236}">
                <a16:creationId xmlns:a16="http://schemas.microsoft.com/office/drawing/2014/main" id="{7D40C747-6AD1-5542-34E4-47520C6A4620}"/>
              </a:ext>
            </a:extLst>
          </p:cNvPr>
          <p:cNvPicPr>
            <a:picLocks noChangeAspect="1"/>
          </p:cNvPicPr>
          <p:nvPr/>
        </p:nvPicPr>
        <p:blipFill>
          <a:blip r:embed="rId6"/>
          <a:stretch>
            <a:fillRect/>
          </a:stretch>
        </p:blipFill>
        <p:spPr>
          <a:xfrm>
            <a:off x="4917756" y="2171043"/>
            <a:ext cx="2956244" cy="4686957"/>
          </a:xfrm>
          <a:prstGeom prst="rect">
            <a:avLst/>
          </a:prstGeom>
        </p:spPr>
      </p:pic>
    </p:spTree>
    <p:extLst>
      <p:ext uri="{BB962C8B-B14F-4D97-AF65-F5344CB8AC3E}">
        <p14:creationId xmlns:p14="http://schemas.microsoft.com/office/powerpoint/2010/main" val="2820094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7EAD923-794F-ED7E-0A35-909231AC5F31}"/>
              </a:ext>
            </a:extLst>
          </p:cNvPr>
          <p:cNvPicPr>
            <a:picLocks noChangeAspect="1"/>
          </p:cNvPicPr>
          <p:nvPr/>
        </p:nvPicPr>
        <p:blipFill rotWithShape="1">
          <a:blip r:embed="rId3"/>
          <a:srcRect b="41330"/>
          <a:stretch/>
        </p:blipFill>
        <p:spPr>
          <a:xfrm>
            <a:off x="0" y="0"/>
            <a:ext cx="9288820" cy="2596055"/>
          </a:xfrm>
          <a:prstGeom prst="rect">
            <a:avLst/>
          </a:prstGeom>
        </p:spPr>
      </p:pic>
    </p:spTree>
    <p:extLst>
      <p:ext uri="{BB962C8B-B14F-4D97-AF65-F5344CB8AC3E}">
        <p14:creationId xmlns:p14="http://schemas.microsoft.com/office/powerpoint/2010/main" val="2024910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7EAD923-794F-ED7E-0A35-909231AC5F31}"/>
              </a:ext>
            </a:extLst>
          </p:cNvPr>
          <p:cNvPicPr>
            <a:picLocks noChangeAspect="1"/>
          </p:cNvPicPr>
          <p:nvPr/>
        </p:nvPicPr>
        <p:blipFill>
          <a:blip r:embed="rId3"/>
          <a:stretch>
            <a:fillRect/>
          </a:stretch>
        </p:blipFill>
        <p:spPr>
          <a:xfrm>
            <a:off x="0" y="0"/>
            <a:ext cx="9288820" cy="4424855"/>
          </a:xfrm>
          <a:prstGeom prst="rect">
            <a:avLst/>
          </a:prstGeom>
        </p:spPr>
      </p:pic>
      <p:pic>
        <p:nvPicPr>
          <p:cNvPr id="9" name="Picture 8" descr="Table&#10;&#10;Description automatically generated">
            <a:extLst>
              <a:ext uri="{FF2B5EF4-FFF2-40B4-BE49-F238E27FC236}">
                <a16:creationId xmlns:a16="http://schemas.microsoft.com/office/drawing/2014/main" id="{663D3F79-EDE3-7E53-FAD9-5DAF7535AC00}"/>
              </a:ext>
            </a:extLst>
          </p:cNvPr>
          <p:cNvPicPr>
            <a:picLocks noChangeAspect="1"/>
          </p:cNvPicPr>
          <p:nvPr/>
        </p:nvPicPr>
        <p:blipFill>
          <a:blip r:embed="rId4"/>
          <a:stretch>
            <a:fillRect/>
          </a:stretch>
        </p:blipFill>
        <p:spPr>
          <a:xfrm>
            <a:off x="8639542" y="1324302"/>
            <a:ext cx="3433559" cy="5533697"/>
          </a:xfrm>
          <a:prstGeom prst="rect">
            <a:avLst/>
          </a:prstGeom>
        </p:spPr>
      </p:pic>
    </p:spTree>
    <p:extLst>
      <p:ext uri="{BB962C8B-B14F-4D97-AF65-F5344CB8AC3E}">
        <p14:creationId xmlns:p14="http://schemas.microsoft.com/office/powerpoint/2010/main" val="2991180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0A26F710-6781-0FE0-4F85-82F21ED39E71}"/>
              </a:ext>
            </a:extLst>
          </p:cNvPr>
          <p:cNvPicPr>
            <a:picLocks noChangeAspect="1"/>
          </p:cNvPicPr>
          <p:nvPr/>
        </p:nvPicPr>
        <p:blipFill>
          <a:blip r:embed="rId3"/>
          <a:stretch>
            <a:fillRect/>
          </a:stretch>
        </p:blipFill>
        <p:spPr>
          <a:xfrm>
            <a:off x="0" y="0"/>
            <a:ext cx="9095930" cy="5118538"/>
          </a:xfrm>
          <a:prstGeom prst="rect">
            <a:avLst/>
          </a:prstGeom>
        </p:spPr>
      </p:pic>
      <p:pic>
        <p:nvPicPr>
          <p:cNvPr id="8" name="Picture 7" descr="Table&#10;&#10;Description automatically generated">
            <a:extLst>
              <a:ext uri="{FF2B5EF4-FFF2-40B4-BE49-F238E27FC236}">
                <a16:creationId xmlns:a16="http://schemas.microsoft.com/office/drawing/2014/main" id="{E50413F5-2F78-3FC1-B95D-41AB6344F212}"/>
              </a:ext>
            </a:extLst>
          </p:cNvPr>
          <p:cNvPicPr>
            <a:picLocks noChangeAspect="1"/>
          </p:cNvPicPr>
          <p:nvPr/>
        </p:nvPicPr>
        <p:blipFill>
          <a:blip r:embed="rId4"/>
          <a:stretch>
            <a:fillRect/>
          </a:stretch>
        </p:blipFill>
        <p:spPr>
          <a:xfrm>
            <a:off x="8519434" y="1408386"/>
            <a:ext cx="3672566" cy="5449614"/>
          </a:xfrm>
          <a:prstGeom prst="rect">
            <a:avLst/>
          </a:prstGeom>
        </p:spPr>
      </p:pic>
    </p:spTree>
    <p:extLst>
      <p:ext uri="{BB962C8B-B14F-4D97-AF65-F5344CB8AC3E}">
        <p14:creationId xmlns:p14="http://schemas.microsoft.com/office/powerpoint/2010/main" val="3132912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0A26F710-6781-0FE0-4F85-82F21ED39E71}"/>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3" name="Picture 2" descr="Graphical user interface&#10;&#10;Description automatically generated with low confidence">
            <a:extLst>
              <a:ext uri="{FF2B5EF4-FFF2-40B4-BE49-F238E27FC236}">
                <a16:creationId xmlns:a16="http://schemas.microsoft.com/office/drawing/2014/main" id="{117DC9C2-215B-FB46-662C-39DF95C243D3}"/>
              </a:ext>
            </a:extLst>
          </p:cNvPr>
          <p:cNvPicPr>
            <a:picLocks noChangeAspect="1"/>
          </p:cNvPicPr>
          <p:nvPr/>
        </p:nvPicPr>
        <p:blipFill>
          <a:blip r:embed="rId4"/>
          <a:stretch>
            <a:fillRect/>
          </a:stretch>
        </p:blipFill>
        <p:spPr>
          <a:xfrm>
            <a:off x="-1" y="618625"/>
            <a:ext cx="9582837" cy="1493953"/>
          </a:xfrm>
          <a:prstGeom prst="rect">
            <a:avLst/>
          </a:prstGeom>
        </p:spPr>
      </p:pic>
      <p:pic>
        <p:nvPicPr>
          <p:cNvPr id="5" name="Picture 4">
            <a:extLst>
              <a:ext uri="{FF2B5EF4-FFF2-40B4-BE49-F238E27FC236}">
                <a16:creationId xmlns:a16="http://schemas.microsoft.com/office/drawing/2014/main" id="{EF45D01D-FE73-777A-7D90-59E597E73863}"/>
              </a:ext>
            </a:extLst>
          </p:cNvPr>
          <p:cNvPicPr>
            <a:picLocks noChangeAspect="1"/>
          </p:cNvPicPr>
          <p:nvPr/>
        </p:nvPicPr>
        <p:blipFill>
          <a:blip r:embed="rId5"/>
          <a:stretch>
            <a:fillRect/>
          </a:stretch>
        </p:blipFill>
        <p:spPr>
          <a:xfrm>
            <a:off x="5948854" y="1830334"/>
            <a:ext cx="6243145" cy="5027665"/>
          </a:xfrm>
          <a:prstGeom prst="rect">
            <a:avLst/>
          </a:prstGeom>
        </p:spPr>
      </p:pic>
    </p:spTree>
    <p:extLst>
      <p:ext uri="{BB962C8B-B14F-4D97-AF65-F5344CB8AC3E}">
        <p14:creationId xmlns:p14="http://schemas.microsoft.com/office/powerpoint/2010/main" val="1935924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F3E30329-50CC-B997-0496-6DF93FC3EAEC}"/>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9" name="Picture 8">
            <a:extLst>
              <a:ext uri="{FF2B5EF4-FFF2-40B4-BE49-F238E27FC236}">
                <a16:creationId xmlns:a16="http://schemas.microsoft.com/office/drawing/2014/main" id="{4ADFF212-4E92-CE71-9B61-07AD807F9E09}"/>
              </a:ext>
            </a:extLst>
          </p:cNvPr>
          <p:cNvPicPr>
            <a:picLocks noChangeAspect="1"/>
          </p:cNvPicPr>
          <p:nvPr/>
        </p:nvPicPr>
        <p:blipFill>
          <a:blip r:embed="rId4"/>
          <a:stretch>
            <a:fillRect/>
          </a:stretch>
        </p:blipFill>
        <p:spPr>
          <a:xfrm>
            <a:off x="-1" y="609599"/>
            <a:ext cx="11070781" cy="1187669"/>
          </a:xfrm>
          <a:prstGeom prst="rect">
            <a:avLst/>
          </a:prstGeom>
        </p:spPr>
      </p:pic>
      <p:pic>
        <p:nvPicPr>
          <p:cNvPr id="13" name="Picture 12" descr="Table&#10;&#10;Description automatically generated">
            <a:extLst>
              <a:ext uri="{FF2B5EF4-FFF2-40B4-BE49-F238E27FC236}">
                <a16:creationId xmlns:a16="http://schemas.microsoft.com/office/drawing/2014/main" id="{29B59957-97C0-8F6A-0408-71DC84A66B02}"/>
              </a:ext>
            </a:extLst>
          </p:cNvPr>
          <p:cNvPicPr>
            <a:picLocks noChangeAspect="1"/>
          </p:cNvPicPr>
          <p:nvPr/>
        </p:nvPicPr>
        <p:blipFill>
          <a:blip r:embed="rId5"/>
          <a:stretch>
            <a:fillRect/>
          </a:stretch>
        </p:blipFill>
        <p:spPr>
          <a:xfrm>
            <a:off x="348754" y="1835511"/>
            <a:ext cx="8398422" cy="4880308"/>
          </a:xfrm>
          <a:prstGeom prst="rect">
            <a:avLst/>
          </a:prstGeom>
        </p:spPr>
      </p:pic>
      <p:pic>
        <p:nvPicPr>
          <p:cNvPr id="14" name="Picture 13">
            <a:extLst>
              <a:ext uri="{FF2B5EF4-FFF2-40B4-BE49-F238E27FC236}">
                <a16:creationId xmlns:a16="http://schemas.microsoft.com/office/drawing/2014/main" id="{D2DA54BB-DFF2-44D3-B32D-010418660346}"/>
              </a:ext>
            </a:extLst>
          </p:cNvPr>
          <p:cNvPicPr>
            <a:picLocks noChangeAspect="1"/>
          </p:cNvPicPr>
          <p:nvPr/>
        </p:nvPicPr>
        <p:blipFill>
          <a:blip r:embed="rId6"/>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1445486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56499"/>
          <a:stretch/>
        </p:blipFill>
        <p:spPr>
          <a:xfrm>
            <a:off x="0" y="0"/>
            <a:ext cx="9758428" cy="2868930"/>
          </a:xfrm>
          <a:prstGeom prst="rect">
            <a:avLst/>
          </a:prstGeom>
        </p:spPr>
      </p:pic>
    </p:spTree>
    <p:extLst>
      <p:ext uri="{BB962C8B-B14F-4D97-AF65-F5344CB8AC3E}">
        <p14:creationId xmlns:p14="http://schemas.microsoft.com/office/powerpoint/2010/main" val="1396908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a:blip r:embed="rId3"/>
          <a:stretch>
            <a:fillRect/>
          </a:stretch>
        </p:blipFill>
        <p:spPr>
          <a:xfrm>
            <a:off x="0" y="0"/>
            <a:ext cx="9758428" cy="6595110"/>
          </a:xfrm>
          <a:prstGeom prst="rect">
            <a:avLst/>
          </a:prstGeom>
        </p:spPr>
      </p:pic>
      <p:pic>
        <p:nvPicPr>
          <p:cNvPr id="3" name="Picture 2">
            <a:extLst>
              <a:ext uri="{FF2B5EF4-FFF2-40B4-BE49-F238E27FC236}">
                <a16:creationId xmlns:a16="http://schemas.microsoft.com/office/drawing/2014/main" id="{A7347B9E-77F7-A4D6-FAE5-A19294EDBFD8}"/>
              </a:ext>
            </a:extLst>
          </p:cNvPr>
          <p:cNvPicPr>
            <a:picLocks noChangeAspect="1"/>
          </p:cNvPicPr>
          <p:nvPr/>
        </p:nvPicPr>
        <p:blipFill>
          <a:blip r:embed="rId4"/>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3354133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90468"/>
          <a:stretch/>
        </p:blipFill>
        <p:spPr>
          <a:xfrm>
            <a:off x="0" y="0"/>
            <a:ext cx="9758428" cy="628650"/>
          </a:xfrm>
          <a:prstGeom prst="rect">
            <a:avLst/>
          </a:prstGeom>
        </p:spPr>
      </p:pic>
      <p:pic>
        <p:nvPicPr>
          <p:cNvPr id="5" name="Picture 4">
            <a:extLst>
              <a:ext uri="{FF2B5EF4-FFF2-40B4-BE49-F238E27FC236}">
                <a16:creationId xmlns:a16="http://schemas.microsoft.com/office/drawing/2014/main" id="{C27A4958-1606-3735-42AB-1A55AB83948A}"/>
              </a:ext>
            </a:extLst>
          </p:cNvPr>
          <p:cNvPicPr>
            <a:picLocks noChangeAspect="1"/>
          </p:cNvPicPr>
          <p:nvPr/>
        </p:nvPicPr>
        <p:blipFill>
          <a:blip r:embed="rId4"/>
          <a:stretch>
            <a:fillRect/>
          </a:stretch>
        </p:blipFill>
        <p:spPr>
          <a:xfrm>
            <a:off x="112722" y="596052"/>
            <a:ext cx="9645705" cy="1790519"/>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5D480156-4CA3-0ABB-BA2D-FAEB940EC052}"/>
              </a:ext>
            </a:extLst>
          </p:cNvPr>
          <p:cNvPicPr>
            <a:picLocks noChangeAspect="1"/>
          </p:cNvPicPr>
          <p:nvPr/>
        </p:nvPicPr>
        <p:blipFill rotWithShape="1">
          <a:blip r:embed="rId3"/>
          <a:srcRect t="61005" r="66657"/>
          <a:stretch/>
        </p:blipFill>
        <p:spPr>
          <a:xfrm>
            <a:off x="228600" y="2606040"/>
            <a:ext cx="3253740" cy="2571750"/>
          </a:xfrm>
          <a:prstGeom prst="rect">
            <a:avLst/>
          </a:prstGeom>
        </p:spPr>
      </p:pic>
      <p:pic>
        <p:nvPicPr>
          <p:cNvPr id="3" name="Picture 2">
            <a:extLst>
              <a:ext uri="{FF2B5EF4-FFF2-40B4-BE49-F238E27FC236}">
                <a16:creationId xmlns:a16="http://schemas.microsoft.com/office/drawing/2014/main" id="{A7347B9E-77F7-A4D6-FAE5-A19294EDBFD8}"/>
              </a:ext>
            </a:extLst>
          </p:cNvPr>
          <p:cNvPicPr>
            <a:picLocks noChangeAspect="1"/>
          </p:cNvPicPr>
          <p:nvPr/>
        </p:nvPicPr>
        <p:blipFill>
          <a:blip r:embed="rId5"/>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4041191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44B9E12F-6DA1-EF02-80DA-961028BDBB5E}"/>
              </a:ext>
            </a:extLst>
          </p:cNvPr>
          <p:cNvPicPr>
            <a:picLocks noChangeAspect="1"/>
          </p:cNvPicPr>
          <p:nvPr/>
        </p:nvPicPr>
        <p:blipFill>
          <a:blip r:embed="rId3"/>
          <a:stretch>
            <a:fillRect/>
          </a:stretch>
        </p:blipFill>
        <p:spPr>
          <a:xfrm>
            <a:off x="110797" y="0"/>
            <a:ext cx="9264431" cy="3582990"/>
          </a:xfrm>
          <a:prstGeom prst="rect">
            <a:avLst/>
          </a:prstGeom>
        </p:spPr>
      </p:pic>
      <p:pic>
        <p:nvPicPr>
          <p:cNvPr id="7" name="Picture 6" descr="A picture containing grass, sky, outdoor, field&#10;&#10;Description automatically generated">
            <a:extLst>
              <a:ext uri="{FF2B5EF4-FFF2-40B4-BE49-F238E27FC236}">
                <a16:creationId xmlns:a16="http://schemas.microsoft.com/office/drawing/2014/main" id="{41B018C8-3E48-99F9-3A0D-C496CE7C79E4}"/>
              </a:ext>
            </a:extLst>
          </p:cNvPr>
          <p:cNvPicPr>
            <a:picLocks noChangeAspect="1"/>
          </p:cNvPicPr>
          <p:nvPr/>
        </p:nvPicPr>
        <p:blipFill>
          <a:blip r:embed="rId4"/>
          <a:stretch>
            <a:fillRect/>
          </a:stretch>
        </p:blipFill>
        <p:spPr>
          <a:xfrm>
            <a:off x="893379" y="3429000"/>
            <a:ext cx="5126204" cy="3370266"/>
          </a:xfrm>
          <a:prstGeom prst="rect">
            <a:avLst/>
          </a:prstGeom>
        </p:spPr>
      </p:pic>
      <p:pic>
        <p:nvPicPr>
          <p:cNvPr id="9" name="Picture 8" descr="A picture containing grass, outdoor, sky, field&#10;&#10;Description automatically generated">
            <a:extLst>
              <a:ext uri="{FF2B5EF4-FFF2-40B4-BE49-F238E27FC236}">
                <a16:creationId xmlns:a16="http://schemas.microsoft.com/office/drawing/2014/main" id="{670CDE10-46E1-7766-33EB-DE13C07A4D2C}"/>
              </a:ext>
            </a:extLst>
          </p:cNvPr>
          <p:cNvPicPr>
            <a:picLocks noChangeAspect="1"/>
          </p:cNvPicPr>
          <p:nvPr/>
        </p:nvPicPr>
        <p:blipFill>
          <a:blip r:embed="rId5"/>
          <a:stretch>
            <a:fillRect/>
          </a:stretch>
        </p:blipFill>
        <p:spPr>
          <a:xfrm>
            <a:off x="6096000" y="3429001"/>
            <a:ext cx="5126202" cy="3370265"/>
          </a:xfrm>
          <a:prstGeom prst="rect">
            <a:avLst/>
          </a:prstGeom>
        </p:spPr>
      </p:pic>
    </p:spTree>
    <p:extLst>
      <p:ext uri="{BB962C8B-B14F-4D97-AF65-F5344CB8AC3E}">
        <p14:creationId xmlns:p14="http://schemas.microsoft.com/office/powerpoint/2010/main" val="909054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90468"/>
          <a:stretch/>
        </p:blipFill>
        <p:spPr>
          <a:xfrm>
            <a:off x="0" y="0"/>
            <a:ext cx="9758428" cy="628650"/>
          </a:xfrm>
          <a:prstGeom prst="rect">
            <a:avLst/>
          </a:prstGeom>
        </p:spPr>
      </p:pic>
      <p:pic>
        <p:nvPicPr>
          <p:cNvPr id="7" name="Picture 6" descr="Chart, scatter chart&#10;&#10;Description automatically generated">
            <a:extLst>
              <a:ext uri="{FF2B5EF4-FFF2-40B4-BE49-F238E27FC236}">
                <a16:creationId xmlns:a16="http://schemas.microsoft.com/office/drawing/2014/main" id="{22B06464-586D-14CB-26B0-A2BBB914C432}"/>
              </a:ext>
            </a:extLst>
          </p:cNvPr>
          <p:cNvPicPr>
            <a:picLocks noChangeAspect="1"/>
          </p:cNvPicPr>
          <p:nvPr/>
        </p:nvPicPr>
        <p:blipFill>
          <a:blip r:embed="rId4"/>
          <a:stretch>
            <a:fillRect/>
          </a:stretch>
        </p:blipFill>
        <p:spPr>
          <a:xfrm>
            <a:off x="2980690" y="1977389"/>
            <a:ext cx="6230620" cy="4765740"/>
          </a:xfrm>
          <a:prstGeom prst="rect">
            <a:avLst/>
          </a:prstGeom>
        </p:spPr>
      </p:pic>
      <p:pic>
        <p:nvPicPr>
          <p:cNvPr id="11" name="Picture 10">
            <a:extLst>
              <a:ext uri="{FF2B5EF4-FFF2-40B4-BE49-F238E27FC236}">
                <a16:creationId xmlns:a16="http://schemas.microsoft.com/office/drawing/2014/main" id="{745DCFCB-80B4-00C3-CAAD-0FDA57ED144C}"/>
              </a:ext>
            </a:extLst>
          </p:cNvPr>
          <p:cNvPicPr>
            <a:picLocks noChangeAspect="1"/>
          </p:cNvPicPr>
          <p:nvPr/>
        </p:nvPicPr>
        <p:blipFill>
          <a:blip r:embed="rId5"/>
          <a:stretch>
            <a:fillRect/>
          </a:stretch>
        </p:blipFill>
        <p:spPr>
          <a:xfrm>
            <a:off x="48259" y="548640"/>
            <a:ext cx="9661909" cy="1300372"/>
          </a:xfrm>
          <a:prstGeom prst="rect">
            <a:avLst/>
          </a:prstGeom>
        </p:spPr>
      </p:pic>
    </p:spTree>
    <p:extLst>
      <p:ext uri="{BB962C8B-B14F-4D97-AF65-F5344CB8AC3E}">
        <p14:creationId xmlns:p14="http://schemas.microsoft.com/office/powerpoint/2010/main" val="344458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64711877-DB14-9BBD-DC99-DD1CD4EF9184}"/>
              </a:ext>
            </a:extLst>
          </p:cNvPr>
          <p:cNvPicPr>
            <a:picLocks noChangeAspect="1"/>
          </p:cNvPicPr>
          <p:nvPr/>
        </p:nvPicPr>
        <p:blipFill>
          <a:blip r:embed="rId3"/>
          <a:stretch>
            <a:fillRect/>
          </a:stretch>
        </p:blipFill>
        <p:spPr>
          <a:xfrm>
            <a:off x="0" y="113030"/>
            <a:ext cx="10246352" cy="5670550"/>
          </a:xfrm>
          <a:prstGeom prst="rect">
            <a:avLst/>
          </a:prstGeom>
        </p:spPr>
      </p:pic>
    </p:spTree>
    <p:extLst>
      <p:ext uri="{BB962C8B-B14F-4D97-AF65-F5344CB8AC3E}">
        <p14:creationId xmlns:p14="http://schemas.microsoft.com/office/powerpoint/2010/main" val="687398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4C930D05-7D8E-018C-48A9-C7133F162C50}"/>
              </a:ext>
            </a:extLst>
          </p:cNvPr>
          <p:cNvPicPr>
            <a:picLocks noChangeAspect="1"/>
          </p:cNvPicPr>
          <p:nvPr/>
        </p:nvPicPr>
        <p:blipFill rotWithShape="1">
          <a:blip r:embed="rId3"/>
          <a:srcRect b="30747"/>
          <a:stretch/>
        </p:blipFill>
        <p:spPr>
          <a:xfrm>
            <a:off x="0" y="125730"/>
            <a:ext cx="9712386" cy="4263390"/>
          </a:xfrm>
          <a:prstGeom prst="rect">
            <a:avLst/>
          </a:prstGeom>
        </p:spPr>
      </p:pic>
    </p:spTree>
    <p:extLst>
      <p:ext uri="{BB962C8B-B14F-4D97-AF65-F5344CB8AC3E}">
        <p14:creationId xmlns:p14="http://schemas.microsoft.com/office/powerpoint/2010/main" val="1366608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4C930D05-7D8E-018C-48A9-C7133F162C50}"/>
              </a:ext>
            </a:extLst>
          </p:cNvPr>
          <p:cNvPicPr>
            <a:picLocks noChangeAspect="1"/>
          </p:cNvPicPr>
          <p:nvPr/>
        </p:nvPicPr>
        <p:blipFill rotWithShape="1">
          <a:blip r:embed="rId3"/>
          <a:srcRect b="30747"/>
          <a:stretch/>
        </p:blipFill>
        <p:spPr>
          <a:xfrm>
            <a:off x="0" y="125730"/>
            <a:ext cx="9712386" cy="4263390"/>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252D1EE6-EFE3-D91B-ACA5-64DF9FC02982}"/>
              </a:ext>
            </a:extLst>
          </p:cNvPr>
          <p:cNvPicPr>
            <a:picLocks noChangeAspect="1"/>
          </p:cNvPicPr>
          <p:nvPr/>
        </p:nvPicPr>
        <p:blipFill rotWithShape="1">
          <a:blip r:embed="rId3"/>
          <a:srcRect t="69383"/>
          <a:stretch/>
        </p:blipFill>
        <p:spPr>
          <a:xfrm>
            <a:off x="206436" y="4640580"/>
            <a:ext cx="9269730" cy="1798951"/>
          </a:xfrm>
          <a:prstGeom prst="rect">
            <a:avLst/>
          </a:prstGeom>
        </p:spPr>
      </p:pic>
    </p:spTree>
    <p:extLst>
      <p:ext uri="{BB962C8B-B14F-4D97-AF65-F5344CB8AC3E}">
        <p14:creationId xmlns:p14="http://schemas.microsoft.com/office/powerpoint/2010/main" val="4140936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78906"/>
          <a:stretch/>
        </p:blipFill>
        <p:spPr>
          <a:xfrm>
            <a:off x="0" y="0"/>
            <a:ext cx="10214407" cy="2114550"/>
          </a:xfrm>
          <a:prstGeom prst="rect">
            <a:avLst/>
          </a:prstGeom>
        </p:spPr>
      </p:pic>
    </p:spTree>
    <p:extLst>
      <p:ext uri="{BB962C8B-B14F-4D97-AF65-F5344CB8AC3E}">
        <p14:creationId xmlns:p14="http://schemas.microsoft.com/office/powerpoint/2010/main" val="1402456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64312"/>
          <a:stretch/>
        </p:blipFill>
        <p:spPr>
          <a:xfrm>
            <a:off x="0" y="0"/>
            <a:ext cx="10214407" cy="3577590"/>
          </a:xfrm>
          <a:prstGeom prst="rect">
            <a:avLst/>
          </a:prstGeom>
        </p:spPr>
      </p:pic>
    </p:spTree>
    <p:extLst>
      <p:ext uri="{BB962C8B-B14F-4D97-AF65-F5344CB8AC3E}">
        <p14:creationId xmlns:p14="http://schemas.microsoft.com/office/powerpoint/2010/main" val="2191344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43333"/>
          <a:stretch/>
        </p:blipFill>
        <p:spPr>
          <a:xfrm>
            <a:off x="0" y="0"/>
            <a:ext cx="10214407" cy="5680710"/>
          </a:xfrm>
          <a:prstGeom prst="rect">
            <a:avLst/>
          </a:prstGeom>
        </p:spPr>
      </p:pic>
    </p:spTree>
    <p:extLst>
      <p:ext uri="{BB962C8B-B14F-4D97-AF65-F5344CB8AC3E}">
        <p14:creationId xmlns:p14="http://schemas.microsoft.com/office/powerpoint/2010/main" val="995628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92475"/>
          <a:stretch/>
        </p:blipFill>
        <p:spPr>
          <a:xfrm>
            <a:off x="0" y="0"/>
            <a:ext cx="10214407" cy="75438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E964F4C2-069B-6E7B-1A1B-94B09CE9160B}"/>
              </a:ext>
            </a:extLst>
          </p:cNvPr>
          <p:cNvPicPr>
            <a:picLocks noChangeAspect="1"/>
          </p:cNvPicPr>
          <p:nvPr/>
        </p:nvPicPr>
        <p:blipFill>
          <a:blip r:embed="rId4"/>
          <a:stretch>
            <a:fillRect/>
          </a:stretch>
        </p:blipFill>
        <p:spPr>
          <a:xfrm>
            <a:off x="130810" y="754380"/>
            <a:ext cx="11325984" cy="4892040"/>
          </a:xfrm>
          <a:prstGeom prst="rect">
            <a:avLst/>
          </a:prstGeom>
        </p:spPr>
      </p:pic>
    </p:spTree>
    <p:extLst>
      <p:ext uri="{BB962C8B-B14F-4D97-AF65-F5344CB8AC3E}">
        <p14:creationId xmlns:p14="http://schemas.microsoft.com/office/powerpoint/2010/main" val="2528346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92475"/>
          <a:stretch/>
        </p:blipFill>
        <p:spPr>
          <a:xfrm>
            <a:off x="0" y="0"/>
            <a:ext cx="10214407" cy="75438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56F39991-B1CC-9209-68C8-2EB0028F123B}"/>
              </a:ext>
            </a:extLst>
          </p:cNvPr>
          <p:cNvPicPr>
            <a:picLocks noChangeAspect="1"/>
          </p:cNvPicPr>
          <p:nvPr/>
        </p:nvPicPr>
        <p:blipFill>
          <a:blip r:embed="rId4"/>
          <a:stretch>
            <a:fillRect/>
          </a:stretch>
        </p:blipFill>
        <p:spPr>
          <a:xfrm>
            <a:off x="127000" y="754380"/>
            <a:ext cx="10539994" cy="5634990"/>
          </a:xfrm>
          <a:prstGeom prst="rect">
            <a:avLst/>
          </a:prstGeom>
        </p:spPr>
      </p:pic>
    </p:spTree>
    <p:extLst>
      <p:ext uri="{BB962C8B-B14F-4D97-AF65-F5344CB8AC3E}">
        <p14:creationId xmlns:p14="http://schemas.microsoft.com/office/powerpoint/2010/main" val="4178342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74536"/>
          <a:stretch/>
        </p:blipFill>
        <p:spPr>
          <a:xfrm>
            <a:off x="-1" y="80010"/>
            <a:ext cx="9004891" cy="1725930"/>
          </a:xfrm>
          <a:prstGeom prst="rect">
            <a:avLst/>
          </a:prstGeom>
        </p:spPr>
      </p:pic>
    </p:spTree>
    <p:extLst>
      <p:ext uri="{BB962C8B-B14F-4D97-AF65-F5344CB8AC3E}">
        <p14:creationId xmlns:p14="http://schemas.microsoft.com/office/powerpoint/2010/main" val="1054526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9315523-F423-9A48-8CD8-64CB418D2BA9}"/>
              </a:ext>
            </a:extLst>
          </p:cNvPr>
          <p:cNvPicPr>
            <a:picLocks noChangeAspect="1"/>
          </p:cNvPicPr>
          <p:nvPr/>
        </p:nvPicPr>
        <p:blipFill>
          <a:blip r:embed="rId3"/>
          <a:stretch>
            <a:fillRect/>
          </a:stretch>
        </p:blipFill>
        <p:spPr>
          <a:xfrm>
            <a:off x="0" y="0"/>
            <a:ext cx="9990176" cy="2640943"/>
          </a:xfrm>
          <a:prstGeom prst="rect">
            <a:avLst/>
          </a:prstGeom>
        </p:spPr>
      </p:pic>
      <p:pic>
        <p:nvPicPr>
          <p:cNvPr id="6" name="Picture 5">
            <a:extLst>
              <a:ext uri="{FF2B5EF4-FFF2-40B4-BE49-F238E27FC236}">
                <a16:creationId xmlns:a16="http://schemas.microsoft.com/office/drawing/2014/main" id="{39D817E7-813C-701D-7571-1F6A8C2D5FAA}"/>
              </a:ext>
            </a:extLst>
          </p:cNvPr>
          <p:cNvPicPr>
            <a:picLocks noChangeAspect="1"/>
          </p:cNvPicPr>
          <p:nvPr/>
        </p:nvPicPr>
        <p:blipFill>
          <a:blip r:embed="rId4"/>
          <a:stretch>
            <a:fillRect/>
          </a:stretch>
        </p:blipFill>
        <p:spPr>
          <a:xfrm>
            <a:off x="8786648" y="2029314"/>
            <a:ext cx="3101428" cy="4828686"/>
          </a:xfrm>
          <a:prstGeom prst="rect">
            <a:avLst/>
          </a:prstGeom>
        </p:spPr>
      </p:pic>
      <p:pic>
        <p:nvPicPr>
          <p:cNvPr id="1026" name="Picture 2" descr="NLCD 2016 Alaska Land Cover ">
            <a:extLst>
              <a:ext uri="{FF2B5EF4-FFF2-40B4-BE49-F238E27FC236}">
                <a16:creationId xmlns:a16="http://schemas.microsoft.com/office/drawing/2014/main" id="{4DF25BFE-87EE-58B8-D988-EAFBBFBCE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938" y="2640943"/>
            <a:ext cx="6154660" cy="404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228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23440"/>
          <a:stretch/>
        </p:blipFill>
        <p:spPr>
          <a:xfrm>
            <a:off x="-1" y="80010"/>
            <a:ext cx="9004891" cy="5189220"/>
          </a:xfrm>
          <a:prstGeom prst="rect">
            <a:avLst/>
          </a:prstGeom>
        </p:spPr>
      </p:pic>
    </p:spTree>
    <p:extLst>
      <p:ext uri="{BB962C8B-B14F-4D97-AF65-F5344CB8AC3E}">
        <p14:creationId xmlns:p14="http://schemas.microsoft.com/office/powerpoint/2010/main" val="246797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a:blip r:embed="rId3"/>
          <a:stretch>
            <a:fillRect/>
          </a:stretch>
        </p:blipFill>
        <p:spPr>
          <a:xfrm>
            <a:off x="-1" y="80010"/>
            <a:ext cx="9004891" cy="6777990"/>
          </a:xfrm>
          <a:prstGeom prst="rect">
            <a:avLst/>
          </a:prstGeom>
        </p:spPr>
      </p:pic>
    </p:spTree>
    <p:extLst>
      <p:ext uri="{BB962C8B-B14F-4D97-AF65-F5344CB8AC3E}">
        <p14:creationId xmlns:p14="http://schemas.microsoft.com/office/powerpoint/2010/main" val="2854616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91400"/>
          <a:stretch/>
        </p:blipFill>
        <p:spPr>
          <a:xfrm>
            <a:off x="-1" y="80010"/>
            <a:ext cx="9004891" cy="582930"/>
          </a:xfrm>
          <a:prstGeom prst="rect">
            <a:avLst/>
          </a:prstGeom>
        </p:spPr>
      </p:pic>
      <p:pic>
        <p:nvPicPr>
          <p:cNvPr id="3" name="Picture 2" descr="Graphical user interface, text, application, email, Teams&#10;&#10;Description automatically generated">
            <a:extLst>
              <a:ext uri="{FF2B5EF4-FFF2-40B4-BE49-F238E27FC236}">
                <a16:creationId xmlns:a16="http://schemas.microsoft.com/office/drawing/2014/main" id="{D38BE5D9-5179-95FB-E443-9DA6B743C351}"/>
              </a:ext>
            </a:extLst>
          </p:cNvPr>
          <p:cNvPicPr>
            <a:picLocks noChangeAspect="1"/>
          </p:cNvPicPr>
          <p:nvPr/>
        </p:nvPicPr>
        <p:blipFill>
          <a:blip r:embed="rId4"/>
          <a:stretch>
            <a:fillRect/>
          </a:stretch>
        </p:blipFill>
        <p:spPr>
          <a:xfrm>
            <a:off x="132079" y="662940"/>
            <a:ext cx="10433897" cy="5749290"/>
          </a:xfrm>
          <a:prstGeom prst="rect">
            <a:avLst/>
          </a:prstGeom>
        </p:spPr>
      </p:pic>
    </p:spTree>
    <p:extLst>
      <p:ext uri="{BB962C8B-B14F-4D97-AF65-F5344CB8AC3E}">
        <p14:creationId xmlns:p14="http://schemas.microsoft.com/office/powerpoint/2010/main" val="2867351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70528"/>
          <a:stretch/>
        </p:blipFill>
        <p:spPr>
          <a:xfrm>
            <a:off x="106638" y="-1"/>
            <a:ext cx="9974621" cy="1977391"/>
          </a:xfrm>
          <a:prstGeom prst="rect">
            <a:avLst/>
          </a:prstGeom>
        </p:spPr>
      </p:pic>
    </p:spTree>
    <p:extLst>
      <p:ext uri="{BB962C8B-B14F-4D97-AF65-F5344CB8AC3E}">
        <p14:creationId xmlns:p14="http://schemas.microsoft.com/office/powerpoint/2010/main" val="2659811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47359"/>
          <a:stretch/>
        </p:blipFill>
        <p:spPr>
          <a:xfrm>
            <a:off x="106638" y="-1"/>
            <a:ext cx="9974621" cy="3531871"/>
          </a:xfrm>
          <a:prstGeom prst="rect">
            <a:avLst/>
          </a:prstGeom>
        </p:spPr>
      </p:pic>
    </p:spTree>
    <p:extLst>
      <p:ext uri="{BB962C8B-B14F-4D97-AF65-F5344CB8AC3E}">
        <p14:creationId xmlns:p14="http://schemas.microsoft.com/office/powerpoint/2010/main" val="729659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27597"/>
          <a:stretch/>
        </p:blipFill>
        <p:spPr>
          <a:xfrm>
            <a:off x="106638" y="-1"/>
            <a:ext cx="9974621" cy="4857751"/>
          </a:xfrm>
          <a:prstGeom prst="rect">
            <a:avLst/>
          </a:prstGeom>
        </p:spPr>
      </p:pic>
    </p:spTree>
    <p:extLst>
      <p:ext uri="{BB962C8B-B14F-4D97-AF65-F5344CB8AC3E}">
        <p14:creationId xmlns:p14="http://schemas.microsoft.com/office/powerpoint/2010/main" val="2914432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a:blip r:embed="rId3"/>
          <a:stretch>
            <a:fillRect/>
          </a:stretch>
        </p:blipFill>
        <p:spPr>
          <a:xfrm>
            <a:off x="106638" y="-1"/>
            <a:ext cx="9974621" cy="6709333"/>
          </a:xfrm>
          <a:prstGeom prst="rect">
            <a:avLst/>
          </a:prstGeom>
        </p:spPr>
      </p:pic>
    </p:spTree>
    <p:extLst>
      <p:ext uri="{BB962C8B-B14F-4D97-AF65-F5344CB8AC3E}">
        <p14:creationId xmlns:p14="http://schemas.microsoft.com/office/powerpoint/2010/main" val="4234563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8542651E-FD92-EC72-421F-C96C93F4036A}"/>
              </a:ext>
            </a:extLst>
          </p:cNvPr>
          <p:cNvPicPr>
            <a:picLocks noChangeAspect="1"/>
          </p:cNvPicPr>
          <p:nvPr/>
        </p:nvPicPr>
        <p:blipFill>
          <a:blip r:embed="rId3"/>
          <a:stretch>
            <a:fillRect/>
          </a:stretch>
        </p:blipFill>
        <p:spPr>
          <a:xfrm>
            <a:off x="124413" y="0"/>
            <a:ext cx="7736934" cy="6858000"/>
          </a:xfrm>
          <a:prstGeom prst="rect">
            <a:avLst/>
          </a:prstGeom>
        </p:spPr>
      </p:pic>
    </p:spTree>
    <p:extLst>
      <p:ext uri="{BB962C8B-B14F-4D97-AF65-F5344CB8AC3E}">
        <p14:creationId xmlns:p14="http://schemas.microsoft.com/office/powerpoint/2010/main" val="675537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5C2EBE2-AC41-86E5-59C6-9DA7050622C4}"/>
              </a:ext>
            </a:extLst>
          </p:cNvPr>
          <p:cNvPicPr>
            <a:picLocks noChangeAspect="1"/>
          </p:cNvPicPr>
          <p:nvPr/>
        </p:nvPicPr>
        <p:blipFill>
          <a:blip r:embed="rId3"/>
          <a:stretch>
            <a:fillRect/>
          </a:stretch>
        </p:blipFill>
        <p:spPr>
          <a:xfrm>
            <a:off x="0" y="80010"/>
            <a:ext cx="8237820" cy="6572250"/>
          </a:xfrm>
          <a:prstGeom prst="rect">
            <a:avLst/>
          </a:prstGeom>
        </p:spPr>
      </p:pic>
    </p:spTree>
    <p:extLst>
      <p:ext uri="{BB962C8B-B14F-4D97-AF65-F5344CB8AC3E}">
        <p14:creationId xmlns:p14="http://schemas.microsoft.com/office/powerpoint/2010/main" val="2647669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5C2EBE2-AC41-86E5-59C6-9DA7050622C4}"/>
              </a:ext>
            </a:extLst>
          </p:cNvPr>
          <p:cNvPicPr>
            <a:picLocks noChangeAspect="1"/>
          </p:cNvPicPr>
          <p:nvPr/>
        </p:nvPicPr>
        <p:blipFill rotWithShape="1">
          <a:blip r:embed="rId3"/>
          <a:srcRect b="91478"/>
          <a:stretch/>
        </p:blipFill>
        <p:spPr>
          <a:xfrm>
            <a:off x="0" y="80010"/>
            <a:ext cx="8237820" cy="560070"/>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31AF874-78D2-4C9B-86A2-274B3B53DD24}"/>
              </a:ext>
            </a:extLst>
          </p:cNvPr>
          <p:cNvPicPr>
            <a:picLocks noChangeAspect="1"/>
          </p:cNvPicPr>
          <p:nvPr/>
        </p:nvPicPr>
        <p:blipFill>
          <a:blip r:embed="rId4"/>
          <a:stretch>
            <a:fillRect/>
          </a:stretch>
        </p:blipFill>
        <p:spPr>
          <a:xfrm>
            <a:off x="152399" y="640080"/>
            <a:ext cx="9171893" cy="4674870"/>
          </a:xfrm>
          <a:prstGeom prst="rect">
            <a:avLst/>
          </a:prstGeom>
        </p:spPr>
      </p:pic>
    </p:spTree>
    <p:extLst>
      <p:ext uri="{BB962C8B-B14F-4D97-AF65-F5344CB8AC3E}">
        <p14:creationId xmlns:p14="http://schemas.microsoft.com/office/powerpoint/2010/main" val="421856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 name="Picture 9" descr="Chart&#10;&#10;Description automatically generated with medium confidence">
            <a:extLst>
              <a:ext uri="{FF2B5EF4-FFF2-40B4-BE49-F238E27FC236}">
                <a16:creationId xmlns:a16="http://schemas.microsoft.com/office/drawing/2014/main" id="{C17160AC-2ED5-7DED-EFB9-9033C8D595BB}"/>
              </a:ext>
            </a:extLst>
          </p:cNvPr>
          <p:cNvPicPr>
            <a:picLocks noChangeAspect="1"/>
          </p:cNvPicPr>
          <p:nvPr/>
        </p:nvPicPr>
        <p:blipFill>
          <a:blip r:embed="rId3"/>
          <a:stretch>
            <a:fillRect/>
          </a:stretch>
        </p:blipFill>
        <p:spPr>
          <a:xfrm>
            <a:off x="122620" y="84082"/>
            <a:ext cx="10240579" cy="6484894"/>
          </a:xfrm>
          <a:prstGeom prst="rect">
            <a:avLst/>
          </a:prstGeom>
        </p:spPr>
      </p:pic>
    </p:spTree>
    <p:extLst>
      <p:ext uri="{BB962C8B-B14F-4D97-AF65-F5344CB8AC3E}">
        <p14:creationId xmlns:p14="http://schemas.microsoft.com/office/powerpoint/2010/main" val="3494201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3EA05E4-03C3-EB48-7120-92845261B4B0}"/>
              </a:ext>
            </a:extLst>
          </p:cNvPr>
          <p:cNvPicPr>
            <a:picLocks noChangeAspect="1"/>
          </p:cNvPicPr>
          <p:nvPr/>
        </p:nvPicPr>
        <p:blipFill>
          <a:blip r:embed="rId3"/>
          <a:stretch>
            <a:fillRect/>
          </a:stretch>
        </p:blipFill>
        <p:spPr>
          <a:xfrm>
            <a:off x="-1" y="0"/>
            <a:ext cx="11187817" cy="3257550"/>
          </a:xfrm>
          <a:prstGeom prst="rect">
            <a:avLst/>
          </a:prstGeom>
        </p:spPr>
      </p:pic>
    </p:spTree>
    <p:extLst>
      <p:ext uri="{BB962C8B-B14F-4D97-AF65-F5344CB8AC3E}">
        <p14:creationId xmlns:p14="http://schemas.microsoft.com/office/powerpoint/2010/main" val="4166279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3EA05E4-03C3-EB48-7120-92845261B4B0}"/>
              </a:ext>
            </a:extLst>
          </p:cNvPr>
          <p:cNvPicPr>
            <a:picLocks noChangeAspect="1"/>
          </p:cNvPicPr>
          <p:nvPr/>
        </p:nvPicPr>
        <p:blipFill rotWithShape="1">
          <a:blip r:embed="rId3"/>
          <a:srcRect b="76842"/>
          <a:stretch/>
        </p:blipFill>
        <p:spPr>
          <a:xfrm>
            <a:off x="-1" y="0"/>
            <a:ext cx="11187817" cy="754380"/>
          </a:xfrm>
          <a:prstGeom prst="rect">
            <a:avLst/>
          </a:prstGeom>
        </p:spPr>
      </p:pic>
      <p:pic>
        <p:nvPicPr>
          <p:cNvPr id="3" name="Picture 2" descr="Table&#10;&#10;Description automatically generated">
            <a:extLst>
              <a:ext uri="{FF2B5EF4-FFF2-40B4-BE49-F238E27FC236}">
                <a16:creationId xmlns:a16="http://schemas.microsoft.com/office/drawing/2014/main" id="{5AA614A2-17A7-993E-E235-A199CD56AE71}"/>
              </a:ext>
            </a:extLst>
          </p:cNvPr>
          <p:cNvPicPr>
            <a:picLocks noChangeAspect="1"/>
          </p:cNvPicPr>
          <p:nvPr/>
        </p:nvPicPr>
        <p:blipFill rotWithShape="1">
          <a:blip r:embed="rId4"/>
          <a:srcRect b="82861"/>
          <a:stretch/>
        </p:blipFill>
        <p:spPr>
          <a:xfrm>
            <a:off x="1" y="754381"/>
            <a:ext cx="6537960" cy="1561312"/>
          </a:xfrm>
          <a:prstGeom prst="rect">
            <a:avLst/>
          </a:prstGeom>
        </p:spPr>
      </p:pic>
      <p:pic>
        <p:nvPicPr>
          <p:cNvPr id="4" name="Picture 3" descr="Table&#10;&#10;Description automatically generated">
            <a:extLst>
              <a:ext uri="{FF2B5EF4-FFF2-40B4-BE49-F238E27FC236}">
                <a16:creationId xmlns:a16="http://schemas.microsoft.com/office/drawing/2014/main" id="{5C81A6EE-1DD9-BF94-DEF2-98BFB74973F9}"/>
              </a:ext>
            </a:extLst>
          </p:cNvPr>
          <p:cNvPicPr>
            <a:picLocks noChangeAspect="1"/>
          </p:cNvPicPr>
          <p:nvPr/>
        </p:nvPicPr>
        <p:blipFill rotWithShape="1">
          <a:blip r:embed="rId4"/>
          <a:srcRect t="18500"/>
          <a:stretch/>
        </p:blipFill>
        <p:spPr>
          <a:xfrm>
            <a:off x="6537961" y="754380"/>
            <a:ext cx="5223509" cy="5931777"/>
          </a:xfrm>
          <a:prstGeom prst="rect">
            <a:avLst/>
          </a:prstGeom>
        </p:spPr>
      </p:pic>
    </p:spTree>
    <p:extLst>
      <p:ext uri="{BB962C8B-B14F-4D97-AF65-F5344CB8AC3E}">
        <p14:creationId xmlns:p14="http://schemas.microsoft.com/office/powerpoint/2010/main" val="2722618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44742"/>
          <a:stretch/>
        </p:blipFill>
        <p:spPr>
          <a:xfrm>
            <a:off x="95249" y="0"/>
            <a:ext cx="10555321" cy="3543300"/>
          </a:xfrm>
          <a:prstGeom prst="rect">
            <a:avLst/>
          </a:prstGeom>
        </p:spPr>
      </p:pic>
    </p:spTree>
    <p:extLst>
      <p:ext uri="{BB962C8B-B14F-4D97-AF65-F5344CB8AC3E}">
        <p14:creationId xmlns:p14="http://schemas.microsoft.com/office/powerpoint/2010/main" val="1797941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27095"/>
          <a:stretch/>
        </p:blipFill>
        <p:spPr>
          <a:xfrm>
            <a:off x="95249" y="0"/>
            <a:ext cx="10555321" cy="4674870"/>
          </a:xfrm>
          <a:prstGeom prst="rect">
            <a:avLst/>
          </a:prstGeom>
        </p:spPr>
      </p:pic>
    </p:spTree>
    <p:extLst>
      <p:ext uri="{BB962C8B-B14F-4D97-AF65-F5344CB8AC3E}">
        <p14:creationId xmlns:p14="http://schemas.microsoft.com/office/powerpoint/2010/main" val="144003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a:blip r:embed="rId3"/>
          <a:stretch>
            <a:fillRect/>
          </a:stretch>
        </p:blipFill>
        <p:spPr>
          <a:xfrm>
            <a:off x="95249" y="0"/>
            <a:ext cx="10555321" cy="6412230"/>
          </a:xfrm>
          <a:prstGeom prst="rect">
            <a:avLst/>
          </a:prstGeom>
        </p:spPr>
      </p:pic>
    </p:spTree>
    <p:extLst>
      <p:ext uri="{BB962C8B-B14F-4D97-AF65-F5344CB8AC3E}">
        <p14:creationId xmlns:p14="http://schemas.microsoft.com/office/powerpoint/2010/main" val="506661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86275"/>
          <a:stretch/>
        </p:blipFill>
        <p:spPr>
          <a:xfrm>
            <a:off x="95249" y="0"/>
            <a:ext cx="10555321" cy="880110"/>
          </a:xfrm>
          <a:prstGeom prst="rect">
            <a:avLst/>
          </a:prstGeom>
        </p:spPr>
      </p:pic>
      <p:pic>
        <p:nvPicPr>
          <p:cNvPr id="3" name="Picture 2">
            <a:extLst>
              <a:ext uri="{FF2B5EF4-FFF2-40B4-BE49-F238E27FC236}">
                <a16:creationId xmlns:a16="http://schemas.microsoft.com/office/drawing/2014/main" id="{1DAADA14-C8FD-BCF5-083F-9BD2650B83F9}"/>
              </a:ext>
            </a:extLst>
          </p:cNvPr>
          <p:cNvPicPr>
            <a:picLocks noChangeAspect="1"/>
          </p:cNvPicPr>
          <p:nvPr/>
        </p:nvPicPr>
        <p:blipFill>
          <a:blip r:embed="rId4"/>
          <a:stretch>
            <a:fillRect/>
          </a:stretch>
        </p:blipFill>
        <p:spPr>
          <a:xfrm>
            <a:off x="186690" y="880110"/>
            <a:ext cx="11103484" cy="1703070"/>
          </a:xfrm>
          <a:prstGeom prst="rect">
            <a:avLst/>
          </a:prstGeom>
        </p:spPr>
      </p:pic>
      <p:pic>
        <p:nvPicPr>
          <p:cNvPr id="5" name="Picture 4" descr="A picture containing text, electronics, screenshot, display&#10;&#10;Description automatically generated">
            <a:extLst>
              <a:ext uri="{FF2B5EF4-FFF2-40B4-BE49-F238E27FC236}">
                <a16:creationId xmlns:a16="http://schemas.microsoft.com/office/drawing/2014/main" id="{5142FBD1-1C98-2122-3527-371DEC4D5E1B}"/>
              </a:ext>
            </a:extLst>
          </p:cNvPr>
          <p:cNvPicPr>
            <a:picLocks noChangeAspect="1"/>
          </p:cNvPicPr>
          <p:nvPr/>
        </p:nvPicPr>
        <p:blipFill>
          <a:blip r:embed="rId5"/>
          <a:stretch>
            <a:fillRect/>
          </a:stretch>
        </p:blipFill>
        <p:spPr>
          <a:xfrm>
            <a:off x="1756235" y="2525048"/>
            <a:ext cx="8679530" cy="4332952"/>
          </a:xfrm>
          <a:prstGeom prst="rect">
            <a:avLst/>
          </a:prstGeom>
        </p:spPr>
      </p:pic>
    </p:spTree>
    <p:extLst>
      <p:ext uri="{BB962C8B-B14F-4D97-AF65-F5344CB8AC3E}">
        <p14:creationId xmlns:p14="http://schemas.microsoft.com/office/powerpoint/2010/main" val="1593668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EBA8A6C-9819-D818-FAE7-6606960C93E4}"/>
              </a:ext>
            </a:extLst>
          </p:cNvPr>
          <p:cNvPicPr>
            <a:picLocks noChangeAspect="1"/>
          </p:cNvPicPr>
          <p:nvPr/>
        </p:nvPicPr>
        <p:blipFill rotWithShape="1">
          <a:blip r:embed="rId3"/>
          <a:srcRect b="45663"/>
          <a:stretch/>
        </p:blipFill>
        <p:spPr>
          <a:xfrm>
            <a:off x="-1" y="0"/>
            <a:ext cx="10807577" cy="2434590"/>
          </a:xfrm>
          <a:prstGeom prst="rect">
            <a:avLst/>
          </a:prstGeom>
        </p:spPr>
      </p:pic>
    </p:spTree>
    <p:extLst>
      <p:ext uri="{BB962C8B-B14F-4D97-AF65-F5344CB8AC3E}">
        <p14:creationId xmlns:p14="http://schemas.microsoft.com/office/powerpoint/2010/main" val="2345802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EBA8A6C-9819-D818-FAE7-6606960C93E4}"/>
              </a:ext>
            </a:extLst>
          </p:cNvPr>
          <p:cNvPicPr>
            <a:picLocks noChangeAspect="1"/>
          </p:cNvPicPr>
          <p:nvPr/>
        </p:nvPicPr>
        <p:blipFill>
          <a:blip r:embed="rId3"/>
          <a:stretch>
            <a:fillRect/>
          </a:stretch>
        </p:blipFill>
        <p:spPr>
          <a:xfrm>
            <a:off x="-1" y="0"/>
            <a:ext cx="10807577" cy="4480560"/>
          </a:xfrm>
          <a:prstGeom prst="rect">
            <a:avLst/>
          </a:prstGeom>
        </p:spPr>
      </p:pic>
    </p:spTree>
    <p:extLst>
      <p:ext uri="{BB962C8B-B14F-4D97-AF65-F5344CB8AC3E}">
        <p14:creationId xmlns:p14="http://schemas.microsoft.com/office/powerpoint/2010/main" val="1842988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58681"/>
          <a:stretch/>
        </p:blipFill>
        <p:spPr>
          <a:xfrm>
            <a:off x="0" y="0"/>
            <a:ext cx="10855224" cy="2148840"/>
          </a:xfrm>
          <a:prstGeom prst="rect">
            <a:avLst/>
          </a:prstGeom>
        </p:spPr>
      </p:pic>
    </p:spTree>
    <p:extLst>
      <p:ext uri="{BB962C8B-B14F-4D97-AF65-F5344CB8AC3E}">
        <p14:creationId xmlns:p14="http://schemas.microsoft.com/office/powerpoint/2010/main" val="16819823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a:blip r:embed="rId3"/>
          <a:stretch>
            <a:fillRect/>
          </a:stretch>
        </p:blipFill>
        <p:spPr>
          <a:xfrm>
            <a:off x="0" y="0"/>
            <a:ext cx="10855224" cy="5200650"/>
          </a:xfrm>
          <a:prstGeom prst="rect">
            <a:avLst/>
          </a:prstGeom>
        </p:spPr>
      </p:pic>
    </p:spTree>
    <p:extLst>
      <p:ext uri="{BB962C8B-B14F-4D97-AF65-F5344CB8AC3E}">
        <p14:creationId xmlns:p14="http://schemas.microsoft.com/office/powerpoint/2010/main" val="1346023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EC07D87-C5A9-DAB8-2283-F0A1A48B099F}"/>
              </a:ext>
            </a:extLst>
          </p:cNvPr>
          <p:cNvPicPr>
            <a:picLocks noChangeAspect="1"/>
          </p:cNvPicPr>
          <p:nvPr/>
        </p:nvPicPr>
        <p:blipFill>
          <a:blip r:embed="rId3"/>
          <a:stretch>
            <a:fillRect/>
          </a:stretch>
        </p:blipFill>
        <p:spPr>
          <a:xfrm>
            <a:off x="80578" y="115176"/>
            <a:ext cx="10230847" cy="4898258"/>
          </a:xfrm>
          <a:prstGeom prst="rect">
            <a:avLst/>
          </a:prstGeom>
        </p:spPr>
      </p:pic>
    </p:spTree>
    <p:extLst>
      <p:ext uri="{BB962C8B-B14F-4D97-AF65-F5344CB8AC3E}">
        <p14:creationId xmlns:p14="http://schemas.microsoft.com/office/powerpoint/2010/main" val="3597250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83077"/>
          <a:stretch/>
        </p:blipFill>
        <p:spPr>
          <a:xfrm>
            <a:off x="0" y="0"/>
            <a:ext cx="10855224" cy="88011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0045F49-F51E-8133-C65D-8A8AACA2D9C7}"/>
              </a:ext>
            </a:extLst>
          </p:cNvPr>
          <p:cNvPicPr>
            <a:picLocks noChangeAspect="1"/>
          </p:cNvPicPr>
          <p:nvPr/>
        </p:nvPicPr>
        <p:blipFill rotWithShape="1">
          <a:blip r:embed="rId4"/>
          <a:srcRect b="54170"/>
          <a:stretch/>
        </p:blipFill>
        <p:spPr>
          <a:xfrm>
            <a:off x="119379" y="737870"/>
            <a:ext cx="11444677" cy="1479550"/>
          </a:xfrm>
          <a:prstGeom prst="rect">
            <a:avLst/>
          </a:prstGeom>
        </p:spPr>
      </p:pic>
    </p:spTree>
    <p:extLst>
      <p:ext uri="{BB962C8B-B14F-4D97-AF65-F5344CB8AC3E}">
        <p14:creationId xmlns:p14="http://schemas.microsoft.com/office/powerpoint/2010/main" val="2146409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83077"/>
          <a:stretch/>
        </p:blipFill>
        <p:spPr>
          <a:xfrm>
            <a:off x="0" y="0"/>
            <a:ext cx="10855224" cy="88011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0045F49-F51E-8133-C65D-8A8AACA2D9C7}"/>
              </a:ext>
            </a:extLst>
          </p:cNvPr>
          <p:cNvPicPr>
            <a:picLocks noChangeAspect="1"/>
          </p:cNvPicPr>
          <p:nvPr/>
        </p:nvPicPr>
        <p:blipFill>
          <a:blip r:embed="rId4"/>
          <a:stretch>
            <a:fillRect/>
          </a:stretch>
        </p:blipFill>
        <p:spPr>
          <a:xfrm>
            <a:off x="119379" y="737870"/>
            <a:ext cx="11444677" cy="3228340"/>
          </a:xfrm>
          <a:prstGeom prst="rect">
            <a:avLst/>
          </a:prstGeom>
        </p:spPr>
      </p:pic>
    </p:spTree>
    <p:extLst>
      <p:ext uri="{BB962C8B-B14F-4D97-AF65-F5344CB8AC3E}">
        <p14:creationId xmlns:p14="http://schemas.microsoft.com/office/powerpoint/2010/main" val="289220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CCA5-3865-306D-A66A-81910483C17A}"/>
              </a:ext>
            </a:extLst>
          </p:cNvPr>
          <p:cNvPicPr>
            <a:picLocks noChangeAspect="1"/>
          </p:cNvPicPr>
          <p:nvPr/>
        </p:nvPicPr>
        <p:blipFill rotWithShape="1">
          <a:blip r:embed="rId2"/>
          <a:srcRect b="1080"/>
          <a:stretch/>
        </p:blipFill>
        <p:spPr>
          <a:xfrm>
            <a:off x="171450" y="102870"/>
            <a:ext cx="9204239" cy="6652260"/>
          </a:xfrm>
          <a:prstGeom prst="rect">
            <a:avLst/>
          </a:prstGeom>
        </p:spPr>
      </p:pic>
    </p:spTree>
    <p:extLst>
      <p:ext uri="{BB962C8B-B14F-4D97-AF65-F5344CB8AC3E}">
        <p14:creationId xmlns:p14="http://schemas.microsoft.com/office/powerpoint/2010/main" val="3372696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Next time: Machine learning</a:t>
            </a:r>
            <a:endParaRPr sz="3200" dirty="0">
              <a:latin typeface="Avenir"/>
              <a:ea typeface="Avenir"/>
              <a:cs typeface="Avenir"/>
              <a:sym typeface="Avenir"/>
            </a:endParaRPr>
          </a:p>
        </p:txBody>
      </p:sp>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pic>
        <p:nvPicPr>
          <p:cNvPr id="4" name="Picture 3" descr="A picture containing text, writing implement, stationary, pencil&#10;&#10;Description automatically generated">
            <a:extLst>
              <a:ext uri="{FF2B5EF4-FFF2-40B4-BE49-F238E27FC236}">
                <a16:creationId xmlns:a16="http://schemas.microsoft.com/office/drawing/2014/main" id="{47A1E1D1-EB46-035F-49A7-A2F169787CCD}"/>
              </a:ext>
            </a:extLst>
          </p:cNvPr>
          <p:cNvPicPr>
            <a:picLocks noChangeAspect="1"/>
          </p:cNvPicPr>
          <p:nvPr/>
        </p:nvPicPr>
        <p:blipFill>
          <a:blip r:embed="rId4"/>
          <a:stretch>
            <a:fillRect/>
          </a:stretch>
        </p:blipFill>
        <p:spPr>
          <a:xfrm>
            <a:off x="3279422" y="1688054"/>
            <a:ext cx="5633156" cy="40840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EC07D87-C5A9-DAB8-2283-F0A1A48B099F}"/>
              </a:ext>
            </a:extLst>
          </p:cNvPr>
          <p:cNvPicPr>
            <a:picLocks noChangeAspect="1"/>
          </p:cNvPicPr>
          <p:nvPr/>
        </p:nvPicPr>
        <p:blipFill>
          <a:blip r:embed="rId3"/>
          <a:stretch>
            <a:fillRect/>
          </a:stretch>
        </p:blipFill>
        <p:spPr>
          <a:xfrm>
            <a:off x="80578" y="115176"/>
            <a:ext cx="10230847" cy="4898258"/>
          </a:xfrm>
          <a:prstGeom prst="rect">
            <a:avLst/>
          </a:prstGeom>
        </p:spPr>
      </p:pic>
      <p:pic>
        <p:nvPicPr>
          <p:cNvPr id="4" name="Picture 3">
            <a:extLst>
              <a:ext uri="{FF2B5EF4-FFF2-40B4-BE49-F238E27FC236}">
                <a16:creationId xmlns:a16="http://schemas.microsoft.com/office/drawing/2014/main" id="{7B2CF5A9-F553-5B7C-277E-D43C3A78C176}"/>
              </a:ext>
            </a:extLst>
          </p:cNvPr>
          <p:cNvPicPr>
            <a:picLocks noChangeAspect="1"/>
          </p:cNvPicPr>
          <p:nvPr/>
        </p:nvPicPr>
        <p:blipFill>
          <a:blip r:embed="rId4"/>
          <a:stretch>
            <a:fillRect/>
          </a:stretch>
        </p:blipFill>
        <p:spPr>
          <a:xfrm>
            <a:off x="876271" y="5128610"/>
            <a:ext cx="10439457" cy="1729390"/>
          </a:xfrm>
          <a:prstGeom prst="rect">
            <a:avLst/>
          </a:prstGeom>
        </p:spPr>
      </p:pic>
    </p:spTree>
    <p:extLst>
      <p:ext uri="{BB962C8B-B14F-4D97-AF65-F5344CB8AC3E}">
        <p14:creationId xmlns:p14="http://schemas.microsoft.com/office/powerpoint/2010/main" val="3048697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B0831899-D2E1-B1C7-3195-5A6CF75B14D8}"/>
              </a:ext>
            </a:extLst>
          </p:cNvPr>
          <p:cNvPicPr>
            <a:picLocks noChangeAspect="1"/>
          </p:cNvPicPr>
          <p:nvPr/>
        </p:nvPicPr>
        <p:blipFill>
          <a:blip r:embed="rId3"/>
          <a:stretch>
            <a:fillRect/>
          </a:stretch>
        </p:blipFill>
        <p:spPr>
          <a:xfrm>
            <a:off x="119336" y="-1"/>
            <a:ext cx="10297449" cy="4719145"/>
          </a:xfrm>
          <a:prstGeom prst="rect">
            <a:avLst/>
          </a:prstGeom>
        </p:spPr>
      </p:pic>
    </p:spTree>
    <p:extLst>
      <p:ext uri="{BB962C8B-B14F-4D97-AF65-F5344CB8AC3E}">
        <p14:creationId xmlns:p14="http://schemas.microsoft.com/office/powerpoint/2010/main" val="394898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 Teams&#10;&#10;Description automatically generated">
            <a:extLst>
              <a:ext uri="{FF2B5EF4-FFF2-40B4-BE49-F238E27FC236}">
                <a16:creationId xmlns:a16="http://schemas.microsoft.com/office/drawing/2014/main" id="{CA3A3720-FCA5-9E75-64F9-5661AE792887}"/>
              </a:ext>
            </a:extLst>
          </p:cNvPr>
          <p:cNvPicPr>
            <a:picLocks noChangeAspect="1"/>
          </p:cNvPicPr>
          <p:nvPr/>
        </p:nvPicPr>
        <p:blipFill>
          <a:blip r:embed="rId3"/>
          <a:stretch>
            <a:fillRect/>
          </a:stretch>
        </p:blipFill>
        <p:spPr>
          <a:xfrm>
            <a:off x="77294" y="97439"/>
            <a:ext cx="10887526" cy="4989567"/>
          </a:xfrm>
          <a:prstGeom prst="rect">
            <a:avLst/>
          </a:prstGeom>
        </p:spPr>
      </p:pic>
    </p:spTree>
    <p:extLst>
      <p:ext uri="{BB962C8B-B14F-4D97-AF65-F5344CB8AC3E}">
        <p14:creationId xmlns:p14="http://schemas.microsoft.com/office/powerpoint/2010/main" val="4274938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316</Words>
  <Application>Microsoft Macintosh PowerPoint</Application>
  <PresentationFormat>Widescreen</PresentationFormat>
  <Paragraphs>38</Paragraphs>
  <Slides>63</Slides>
  <Notes>61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Avenir</vt:lpstr>
      <vt:lpstr>Calibri</vt:lpstr>
      <vt:lpstr>Calibri Light</vt:lpstr>
      <vt:lpstr>Eras Demi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7</cp:revision>
  <dcterms:created xsi:type="dcterms:W3CDTF">2023-01-30T16:43:13Z</dcterms:created>
  <dcterms:modified xsi:type="dcterms:W3CDTF">2023-01-30T21:24:25Z</dcterms:modified>
</cp:coreProperties>
</file>